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761" r:id="rId1"/>
    <p:sldMasterId id="2147483911" r:id="rId2"/>
    <p:sldMasterId id="2147483928" r:id="rId3"/>
    <p:sldMasterId id="2147483941" r:id="rId4"/>
  </p:sldMasterIdLst>
  <p:sldIdLst>
    <p:sldId id="263" r:id="rId5"/>
    <p:sldId id="261" r:id="rId6"/>
    <p:sldId id="271" r:id="rId7"/>
    <p:sldId id="286" r:id="rId8"/>
    <p:sldId id="281" r:id="rId9"/>
    <p:sldId id="273" r:id="rId10"/>
    <p:sldId id="274" r:id="rId11"/>
    <p:sldId id="276" r:id="rId12"/>
    <p:sldId id="287" r:id="rId13"/>
    <p:sldId id="310" r:id="rId14"/>
    <p:sldId id="280" r:id="rId15"/>
    <p:sldId id="279" r:id="rId16"/>
    <p:sldId id="311" r:id="rId17"/>
    <p:sldId id="313" r:id="rId18"/>
    <p:sldId id="314" r:id="rId19"/>
    <p:sldId id="315" r:id="rId20"/>
    <p:sldId id="316" r:id="rId21"/>
    <p:sldId id="317" r:id="rId22"/>
    <p:sldId id="298" r:id="rId23"/>
  </p:sldIdLst>
  <p:sldSz cx="12192000" cy="6858000"/>
  <p:notesSz cx="6858000" cy="9144000"/>
  <p:embeddedFontLst>
    <p:embeddedFont>
      <p:font typeface=".VnTime" panose="020B7200000000000000" pitchFamily="34" charset="0"/>
      <p:regular r:id="rId24"/>
      <p:bold r:id="rId25"/>
      <p:italic r:id="rId26"/>
      <p:boldItalic r:id="rId27"/>
    </p:embeddedFont>
    <p:embeddedFont>
      <p:font typeface="Aachen" panose="02020500000000000000" charset="0"/>
      <p:bold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Century Gothic" panose="020B0502020202020204" pitchFamily="34" charset="0"/>
      <p:regular r:id="rId33"/>
      <p:bold r:id="rId34"/>
      <p:italic r:id="rId35"/>
      <p:boldItalic r:id="rId36"/>
    </p:embeddedFont>
    <p:embeddedFont>
      <p:font typeface="Gill Sans MT" panose="020B0502020104020203" pitchFamily="34" charset="0"/>
      <p:regular r:id="rId37"/>
      <p:bold r:id="rId38"/>
      <p:italic r:id="rId39"/>
      <p:boldItalic r:id="rId40"/>
    </p:embeddedFont>
    <p:embeddedFont>
      <p:font typeface="Tahoma" panose="020B0604030504040204" pitchFamily="34" charset="0"/>
      <p:regular r:id="rId41"/>
      <p:bold r:id="rId42"/>
    </p:embeddedFont>
    <p:embeddedFont>
      <p:font typeface="Trebuchet MS" panose="020B0603020202020204" pitchFamily="34" charset="0"/>
      <p:regular r:id="rId43"/>
      <p:bold r:id="rId44"/>
      <p:italic r:id="rId45"/>
      <p:boldItalic r:id="rId46"/>
    </p:embeddedFont>
    <p:embeddedFont>
      <p:font typeface="Verdana" panose="020B0604030504040204" pitchFamily="34" charset="0"/>
      <p:regular r:id="rId47"/>
      <p:bold r:id="rId48"/>
      <p:italic r:id="rId49"/>
      <p:boldItalic r:id="rId50"/>
    </p:embeddedFont>
    <p:embeddedFont>
      <p:font typeface="Wingdings 2" panose="05020102010507070707" pitchFamily="18" charset="2"/>
      <p:regular r:id="rId51"/>
    </p:embeddedFont>
    <p:embeddedFont>
      <p:font typeface="Wingdings 3" panose="05040102010807070707" pitchFamily="18" charset="2"/>
      <p:regular r:id="rId5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42531263-8641-48D3-8375-69713636DE4B}">
          <p14:sldIdLst>
            <p14:sldId id="263"/>
            <p14:sldId id="261"/>
            <p14:sldId id="271"/>
            <p14:sldId id="286"/>
            <p14:sldId id="281"/>
            <p14:sldId id="273"/>
            <p14:sldId id="274"/>
            <p14:sldId id="276"/>
            <p14:sldId id="287"/>
            <p14:sldId id="310"/>
            <p14:sldId id="280"/>
            <p14:sldId id="279"/>
            <p14:sldId id="311"/>
            <p14:sldId id="313"/>
            <p14:sldId id="314"/>
            <p14:sldId id="315"/>
            <p14:sldId id="316"/>
            <p14:sldId id="317"/>
            <p14:sldId id="29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99"/>
    <a:srgbClr val="00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97" autoAdjust="0"/>
    <p:restoredTop sz="94660"/>
  </p:normalViewPr>
  <p:slideViewPr>
    <p:cSldViewPr snapToGrid="0">
      <p:cViewPr varScale="1">
        <p:scale>
          <a:sx n="41" d="100"/>
          <a:sy n="41" d="100"/>
        </p:scale>
        <p:origin x="66" y="6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3.fntdata"/><Relationship Id="rId39" Type="http://schemas.openxmlformats.org/officeDocument/2006/relationships/font" Target="fonts/font16.fntdata"/><Relationship Id="rId21" Type="http://schemas.openxmlformats.org/officeDocument/2006/relationships/slide" Target="slides/slide17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6.fntdata"/><Relationship Id="rId41" Type="http://schemas.openxmlformats.org/officeDocument/2006/relationships/font" Target="fonts/font18.fntdata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tableStyles" Target="tableStyles.xml"/><Relationship Id="rId8" Type="http://schemas.openxmlformats.org/officeDocument/2006/relationships/slide" Target="slides/slide4.xml"/><Relationship Id="rId51" Type="http://schemas.openxmlformats.org/officeDocument/2006/relationships/font" Target="fonts/font28.fntdata"/><Relationship Id="rId3" Type="http://schemas.openxmlformats.org/officeDocument/2006/relationships/slideMaster" Target="slideMasters/slideMaster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796420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46521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842583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6164607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376944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05742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83525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46357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30553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17859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56457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2183571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77285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013268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362324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97805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38593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7532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974968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284939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779698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24057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70138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98270502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5131448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93794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64992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129011B-7034-4140-A7EA-F3B47649C726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963666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73BA71F-18F1-4C25-A135-9F010C971169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32465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BAEA344-DD8E-4C5A-9807-5AA69BAAF051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81330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D3CADC27-EA45-41CC-AD32-D06DA2E0FFB3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387743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A4F6012-D152-4D8A-91D2-F26112337910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9719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1113AB96-0B4E-4295-B2B3-CF554806870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6219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911608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F084A2A-1CF8-47D4-86BF-3270CC6F79DF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63324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F63945C1-E47C-4A3E-AE3E-BE52E996FFEB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747996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636F4A44-A992-4E7F-A753-02246C6D0FA0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75911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297D35C6-0FD6-4882-A02C-E165961D3214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1332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0D385E09-D354-402E-BD4D-B3C7FF8FF73E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130464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76C12654-5E73-457B-9B60-78DFA6EB8BE8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30489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76A57FA8-4B84-433A-8FFE-80B3FD8F90E3}"/>
              </a:ext>
            </a:extLst>
          </p:cNvPr>
          <p:cNvSpPr/>
          <p:nvPr/>
        </p:nvSpPr>
        <p:spPr>
          <a:xfrm>
            <a:off x="1228577" y="1413802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ED001F49-5C80-4956-977F-E387C8BCB4F0}"/>
              </a:ext>
            </a:extLst>
          </p:cNvPr>
          <p:cNvSpPr/>
          <p:nvPr/>
        </p:nvSpPr>
        <p:spPr>
          <a:xfrm>
            <a:off x="1543051" y="1344614"/>
            <a:ext cx="84667" cy="65087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1910080" y="359898"/>
            <a:ext cx="9875520" cy="1472184"/>
          </a:xfrm>
        </p:spPr>
        <p:txBody>
          <a:bodyPr anchor="b"/>
          <a:lstStyle>
            <a:lvl1pPr algn="l"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2" name="Subtitle 21"/>
          <p:cNvSpPr>
            <a:spLocks noGrp="1"/>
          </p:cNvSpPr>
          <p:nvPr>
            <p:ph type="subTitle" idx="1"/>
          </p:nvPr>
        </p:nvSpPr>
        <p:spPr>
          <a:xfrm>
            <a:off x="1910080" y="1850064"/>
            <a:ext cx="9875520" cy="1752600"/>
          </a:xfrm>
        </p:spPr>
        <p:txBody>
          <a:bodyPr tIns="0"/>
          <a:lstStyle>
            <a:lvl1pPr marL="27432" indent="0" algn="l">
              <a:buNone/>
              <a:defRPr sz="26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6" name="Date Placeholder 6">
            <a:extLst>
              <a:ext uri="{FF2B5EF4-FFF2-40B4-BE49-F238E27FC236}">
                <a16:creationId xmlns:a16="http://schemas.microsoft.com/office/drawing/2014/main" id="{BA33508F-5848-43D9-A84F-4C34D8F144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3026EF1B-68EE-4C59-9C3E-AAFCEE87132D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7" name="Footer Placeholder 19">
            <a:extLst>
              <a:ext uri="{FF2B5EF4-FFF2-40B4-BE49-F238E27FC236}">
                <a16:creationId xmlns:a16="http://schemas.microsoft.com/office/drawing/2014/main" id="{57420820-A115-4828-B71B-7E45D51DF7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9">
            <a:extLst>
              <a:ext uri="{FF2B5EF4-FFF2-40B4-BE49-F238E27FC236}">
                <a16:creationId xmlns:a16="http://schemas.microsoft.com/office/drawing/2014/main" id="{D0AED8ED-A45C-42DE-A5EA-6C1AE24C8D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5FF2F4D-8498-48CF-AE1D-1D86532A937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5800048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73069E41-7C1E-4D15-A6BE-B5AF6BCF05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7C8DB28-B06A-45D8-8A4D-FEA4EBB6A44D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35566F92-3F5B-4B36-9996-7BC7D034B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B89B54FA-5042-4E80-A9F0-1FBF7F5D1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EBF3C0-FE40-4321-AC5F-5432991D0F4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687265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4873A8-EB43-476A-913B-8FB712C4DE93}"/>
              </a:ext>
            </a:extLst>
          </p:cNvPr>
          <p:cNvSpPr/>
          <p:nvPr/>
        </p:nvSpPr>
        <p:spPr>
          <a:xfrm>
            <a:off x="3043767" y="0"/>
            <a:ext cx="91440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7AE69FA-BD08-440C-9DC4-3DC443B59114}"/>
              </a:ext>
            </a:extLst>
          </p:cNvPr>
          <p:cNvSpPr/>
          <p:nvPr/>
        </p:nvSpPr>
        <p:spPr bwMode="invGray">
          <a:xfrm>
            <a:off x="3048000" y="0"/>
            <a:ext cx="101600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9C2D579A-8FFE-4AE4-9565-E392568A0DC5}"/>
              </a:ext>
            </a:extLst>
          </p:cNvPr>
          <p:cNvSpPr/>
          <p:nvPr/>
        </p:nvSpPr>
        <p:spPr>
          <a:xfrm>
            <a:off x="2896428" y="2814656"/>
            <a:ext cx="280416" cy="210312"/>
          </a:xfrm>
          <a:prstGeom prst="ellipse">
            <a:avLst/>
          </a:prstGeom>
          <a:gradFill rotWithShape="1">
            <a:gsLst>
              <a:gs pos="0">
                <a:schemeClr val="accent1">
                  <a:tint val="20000"/>
                  <a:satMod val="450000"/>
                  <a:alpha val="95000"/>
                </a:schemeClr>
              </a:gs>
              <a:gs pos="50000">
                <a:schemeClr val="accent1">
                  <a:tint val="38000"/>
                  <a:satMod val="250000"/>
                  <a:alpha val="90000"/>
                </a:schemeClr>
              </a:gs>
              <a:gs pos="95000">
                <a:schemeClr val="accent1">
                  <a:tint val="75000"/>
                  <a:satMod val="255000"/>
                  <a:alpha val="88000"/>
                </a:schemeClr>
              </a:gs>
              <a:gs pos="100000">
                <a:schemeClr val="accent1">
                  <a:tint val="100000"/>
                  <a:shade val="90000"/>
                  <a:satMod val="255000"/>
                  <a:alpha val="85000"/>
                </a:schemeClr>
              </a:gs>
            </a:gsLst>
            <a:path path="circle">
              <a:fillToRect l="25000" t="12500" r="75000" b="87500"/>
            </a:path>
          </a:gradFill>
          <a:ln w="2000" cap="rnd" cmpd="sng" algn="ctr">
            <a:solidFill>
              <a:schemeClr val="accent1">
                <a:shade val="90000"/>
                <a:satMod val="110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C86352AB-8AA4-4B9A-BAD3-CDD0B3A39086}"/>
              </a:ext>
            </a:extLst>
          </p:cNvPr>
          <p:cNvSpPr/>
          <p:nvPr/>
        </p:nvSpPr>
        <p:spPr>
          <a:xfrm>
            <a:off x="3210984" y="2746375"/>
            <a:ext cx="84667" cy="63500"/>
          </a:xfrm>
          <a:prstGeom prst="ellipse">
            <a:avLst/>
          </a:prstGeom>
          <a:noFill/>
          <a:ln w="12700" cap="rnd" cmpd="sng" algn="ctr">
            <a:solidFill>
              <a:schemeClr val="accent1">
                <a:shade val="75000"/>
                <a:alpha val="60000"/>
              </a:schemeClr>
            </a:solidFill>
            <a:prstDash val="solid"/>
          </a:ln>
          <a:effectLst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37856" y="2600325"/>
            <a:ext cx="8534400" cy="2286000"/>
          </a:xfrm>
        </p:spPr>
        <p:txBody>
          <a:bodyPr anchor="t"/>
          <a:lstStyle>
            <a:lvl1pPr algn="l">
              <a:lnSpc>
                <a:spcPts val="4500"/>
              </a:lnSpc>
              <a:buNone/>
              <a:defRPr sz="4000" b="1" cap="all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37856" y="1066800"/>
            <a:ext cx="8534400" cy="1509712"/>
          </a:xfrm>
        </p:spPr>
        <p:txBody>
          <a:bodyPr anchor="b"/>
          <a:lstStyle>
            <a:lvl1pPr marL="18288" indent="0">
              <a:lnSpc>
                <a:spcPts val="2300"/>
              </a:lnSpc>
              <a:spcBef>
                <a:spcPts val="0"/>
              </a:spcBef>
              <a:buNone/>
              <a:defRPr sz="2000">
                <a:solidFill>
                  <a:schemeClr val="tx2">
                    <a:shade val="30000"/>
                    <a:satMod val="150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EDDAFA0-373F-470E-AD3A-4B9FB39C64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4F41B02C-66CF-4D04-8629-7771228BC8C0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F19D7CE7-E9FF-4DA5-AA15-7D2933575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B1D7D6C-7F44-4E6D-B746-47ED77E2F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2E9739E-653B-49C4-9CC8-F2E78D2E7EC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480733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1414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34784" y="1524000"/>
            <a:ext cx="4876800" cy="466344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666D3DDD-75FC-476B-B203-E961720D3E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9773F3-AB7E-4A56-927B-DEB67B8B4CD9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B095B02D-F3A7-4355-B712-97210B109A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809D533D-2852-4B3D-8E22-84BF4DC64E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576756-5E83-41F7-A4E7-981E2B07AE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34689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066955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5160336"/>
            <a:ext cx="10972800" cy="1143000"/>
          </a:xfrm>
        </p:spPr>
        <p:txBody>
          <a:bodyPr/>
          <a:lstStyle>
            <a:lvl1pPr algn="ctr">
              <a:defRPr sz="4500" b="1" cap="none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6217920" y="328278"/>
            <a:ext cx="5364480" cy="640080"/>
          </a:xfrm>
          <a:solidFill>
            <a:schemeClr val="bg1"/>
          </a:solidFill>
          <a:ln w="10795">
            <a:solidFill>
              <a:schemeClr val="bg1"/>
            </a:solidFill>
            <a:miter lim="800000"/>
          </a:ln>
        </p:spPr>
        <p:txBody>
          <a:bodyPr anchor="ctr"/>
          <a:lstStyle>
            <a:lvl1pPr marL="64008" indent="0" algn="l">
              <a:lnSpc>
                <a:spcPct val="100000"/>
              </a:lnSpc>
              <a:spcBef>
                <a:spcPts val="100"/>
              </a:spcBef>
              <a:buNone/>
              <a:defRPr sz="1900" b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60960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17920" y="969336"/>
            <a:ext cx="5364480" cy="4114800"/>
          </a:xfrm>
          <a:ln w="10795">
            <a:solidFill>
              <a:schemeClr val="bg1"/>
            </a:solidFill>
            <a:prstDash val="dash"/>
            <a:miter lim="800000"/>
          </a:ln>
        </p:spPr>
        <p:txBody>
          <a:bodyPr/>
          <a:lstStyle>
            <a:lvl1pPr marL="393192" indent="-274320">
              <a:lnSpc>
                <a:spcPct val="100000"/>
              </a:lnSpc>
              <a:spcBef>
                <a:spcPts val="700"/>
              </a:spcBef>
              <a:defRPr sz="2400"/>
            </a:lvl1pPr>
            <a:lvl2pPr>
              <a:lnSpc>
                <a:spcPct val="100000"/>
              </a:lnSpc>
              <a:spcBef>
                <a:spcPts val="700"/>
              </a:spcBef>
              <a:defRPr sz="2000"/>
            </a:lvl2pPr>
            <a:lvl3pPr>
              <a:lnSpc>
                <a:spcPct val="100000"/>
              </a:lnSpc>
              <a:spcBef>
                <a:spcPts val="700"/>
              </a:spcBef>
              <a:defRPr sz="1800"/>
            </a:lvl3pPr>
            <a:lvl4pPr>
              <a:lnSpc>
                <a:spcPct val="100000"/>
              </a:lnSpc>
              <a:spcBef>
                <a:spcPts val="700"/>
              </a:spcBef>
              <a:defRPr sz="1600"/>
            </a:lvl4pPr>
            <a:lvl5pPr>
              <a:lnSpc>
                <a:spcPct val="100000"/>
              </a:lnSpc>
              <a:spcBef>
                <a:spcPts val="700"/>
              </a:spcBef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23">
            <a:extLst>
              <a:ext uri="{FF2B5EF4-FFF2-40B4-BE49-F238E27FC236}">
                <a16:creationId xmlns:a16="http://schemas.microsoft.com/office/drawing/2014/main" id="{092780F5-717F-425B-8A09-8BDA05835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608F6D-D67F-4FED-AE28-F21C62E85C0C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8" name="Footer Placeholder 9">
            <a:extLst>
              <a:ext uri="{FF2B5EF4-FFF2-40B4-BE49-F238E27FC236}">
                <a16:creationId xmlns:a16="http://schemas.microsoft.com/office/drawing/2014/main" id="{0ADDCAA4-491C-44B7-A825-585BED6F96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21">
            <a:extLst>
              <a:ext uri="{FF2B5EF4-FFF2-40B4-BE49-F238E27FC236}">
                <a16:creationId xmlns:a16="http://schemas.microsoft.com/office/drawing/2014/main" id="{D12D63B3-8B73-471F-AF8D-1BC86BE15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4B4752-7048-4D3D-9354-53E0A950692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20304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14144" y="274320"/>
            <a:ext cx="999744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3">
            <a:extLst>
              <a:ext uri="{FF2B5EF4-FFF2-40B4-BE49-F238E27FC236}">
                <a16:creationId xmlns:a16="http://schemas.microsoft.com/office/drawing/2014/main" id="{A88D1C30-1166-4CCE-9D1D-F9319C13D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D18356-1FD0-4677-A0B1-33777D2B5985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4" name="Footer Placeholder 9">
            <a:extLst>
              <a:ext uri="{FF2B5EF4-FFF2-40B4-BE49-F238E27FC236}">
                <a16:creationId xmlns:a16="http://schemas.microsoft.com/office/drawing/2014/main" id="{11EEF888-941D-485F-B61E-FBEB7CC388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21">
            <a:extLst>
              <a:ext uri="{FF2B5EF4-FFF2-40B4-BE49-F238E27FC236}">
                <a16:creationId xmlns:a16="http://schemas.microsoft.com/office/drawing/2014/main" id="{7CEB294E-9664-40D3-8014-73574B46D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385D73-8EEB-46DA-B505-418108CF632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6682185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A568A22-CFFB-49BB-8CD6-EA73EE4EDF50}"/>
              </a:ext>
            </a:extLst>
          </p:cNvPr>
          <p:cNvSpPr/>
          <p:nvPr/>
        </p:nvSpPr>
        <p:spPr>
          <a:xfrm>
            <a:off x="1352552" y="0"/>
            <a:ext cx="10839449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8B4818-CE54-4716-BA17-E63312CB6334}"/>
              </a:ext>
            </a:extLst>
          </p:cNvPr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4" name="Date Placeholder 1">
            <a:extLst>
              <a:ext uri="{FF2B5EF4-FFF2-40B4-BE49-F238E27FC236}">
                <a16:creationId xmlns:a16="http://schemas.microsoft.com/office/drawing/2014/main" id="{DCACF587-A7EA-45C7-AAEE-CB46840C5F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C2F9D60A-B8F6-47FA-A9CC-2AD741DEDD65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5" name="Footer Placeholder 2">
            <a:extLst>
              <a:ext uri="{FF2B5EF4-FFF2-40B4-BE49-F238E27FC236}">
                <a16:creationId xmlns:a16="http://schemas.microsoft.com/office/drawing/2014/main" id="{AB48E14B-8B44-4EFA-BBD9-2530D330B2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7028257-70E0-4F78-BFC9-6CA374EDC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6A584A1-5E2F-463D-A72C-C3DA0F2DCFA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42695113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16778"/>
            <a:ext cx="5080000" cy="1162050"/>
          </a:xfrm>
          <a:ln>
            <a:noFill/>
          </a:ln>
        </p:spPr>
        <p:txBody>
          <a:bodyPr anchor="b"/>
          <a:lstStyle>
            <a:lvl1pPr algn="l">
              <a:lnSpc>
                <a:spcPts val="2000"/>
              </a:lnSpc>
              <a:buNone/>
              <a:defRPr sz="2200" b="1" cap="all" baseline="0"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406964"/>
            <a:ext cx="5080000" cy="698500"/>
          </a:xfrm>
        </p:spPr>
        <p:txBody>
          <a:bodyPr/>
          <a:lstStyle>
            <a:lvl1pPr marL="45720" indent="0">
              <a:lnSpc>
                <a:spcPct val="100000"/>
              </a:lnSpc>
              <a:spcBef>
                <a:spcPts val="0"/>
              </a:spcBef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609600" y="2133601"/>
            <a:ext cx="10871200" cy="39925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23">
            <a:extLst>
              <a:ext uri="{FF2B5EF4-FFF2-40B4-BE49-F238E27FC236}">
                <a16:creationId xmlns:a16="http://schemas.microsoft.com/office/drawing/2014/main" id="{8C78FFD3-63EE-4EE4-A06A-C6603E7F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AE8838-3173-4FD7-A520-0E9D7B07384F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6" name="Footer Placeholder 9">
            <a:extLst>
              <a:ext uri="{FF2B5EF4-FFF2-40B4-BE49-F238E27FC236}">
                <a16:creationId xmlns:a16="http://schemas.microsoft.com/office/drawing/2014/main" id="{A38AEEFD-4B00-4D1B-BA60-8CB9C7F36F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21">
            <a:extLst>
              <a:ext uri="{FF2B5EF4-FFF2-40B4-BE49-F238E27FC236}">
                <a16:creationId xmlns:a16="http://schemas.microsoft.com/office/drawing/2014/main" id="{42FB4270-A8A9-4786-959B-2A5AD0519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7186A1-C779-4C68-A82F-0278AC56B31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2150463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48B83210-7160-4BDF-ABD0-27E05CA352B9}"/>
              </a:ext>
            </a:extLst>
          </p:cNvPr>
          <p:cNvSpPr/>
          <p:nvPr/>
        </p:nvSpPr>
        <p:spPr>
          <a:xfrm>
            <a:off x="1016000" y="1066800"/>
            <a:ext cx="6096000" cy="4572000"/>
          </a:xfrm>
          <a:prstGeom prst="rect">
            <a:avLst/>
          </a:prstGeom>
          <a:solidFill>
            <a:srgbClr val="FFFFFF"/>
          </a:solidFill>
          <a:ln w="88900" cap="sq">
            <a:solidFill>
              <a:srgbClr val="FFFFFF"/>
            </a:solidFill>
            <a:miter lim="800000"/>
          </a:ln>
          <a:effectLst>
            <a:outerShdw blurRad="55500" dist="18500" dir="5400000" algn="tl" rotWithShape="0">
              <a:srgbClr val="000000">
                <a:alpha val="3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635">
            <a:bevelT w="25400" h="19050"/>
            <a:contourClr>
              <a:srgbClr val="969696"/>
            </a:contourClr>
          </a:sp3d>
        </p:spPr>
        <p:txBody>
          <a:bodyPr tIns="274320">
            <a:normAutofit/>
          </a:bodyPr>
          <a:lstStyle/>
          <a:p>
            <a:pPr indent="-283464" fontAlgn="auto">
              <a:lnSpc>
                <a:spcPts val="3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2"/>
              <a:buNone/>
              <a:defRPr/>
            </a:pPr>
            <a:endParaRPr lang="en-US" sz="3200">
              <a:latin typeface="+mn-lt"/>
            </a:endParaRPr>
          </a:p>
        </p:txBody>
      </p:sp>
      <p:sp>
        <p:nvSpPr>
          <p:cNvPr id="6" name="Flowchart: Process 5">
            <a:extLst>
              <a:ext uri="{FF2B5EF4-FFF2-40B4-BE49-F238E27FC236}">
                <a16:creationId xmlns:a16="http://schemas.microsoft.com/office/drawing/2014/main" id="{04B4CF7D-1784-422D-AAF1-6A2F69B35052}"/>
              </a:ext>
            </a:extLst>
          </p:cNvPr>
          <p:cNvSpPr/>
          <p:nvPr/>
        </p:nvSpPr>
        <p:spPr>
          <a:xfrm rot="19468671">
            <a:off x="529167" y="954089"/>
            <a:ext cx="914400" cy="204787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shade val="90000"/>
                <a:satMod val="200000"/>
                <a:alpha val="4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7" name="Flowchart: Process 6">
            <a:extLst>
              <a:ext uri="{FF2B5EF4-FFF2-40B4-BE49-F238E27FC236}">
                <a16:creationId xmlns:a16="http://schemas.microsoft.com/office/drawing/2014/main" id="{CDEDB7C6-A5AF-493E-9096-04E7A1143EF7}"/>
              </a:ext>
            </a:extLst>
          </p:cNvPr>
          <p:cNvSpPr/>
          <p:nvPr/>
        </p:nvSpPr>
        <p:spPr>
          <a:xfrm rot="2103354" flipH="1">
            <a:off x="6671734" y="936625"/>
            <a:ext cx="865717" cy="204788"/>
          </a:xfrm>
          <a:prstGeom prst="flowChartProcess">
            <a:avLst/>
          </a:prstGeom>
          <a:solidFill>
            <a:srgbClr val="FBFBFB">
              <a:alpha val="45098"/>
            </a:srgbClr>
          </a:solidFill>
          <a:ln w="6350" cap="rnd" cmpd="sng" algn="ctr">
            <a:solidFill>
              <a:srgbClr val="FFFFFF">
                <a:alpha val="100000"/>
              </a:srgbClr>
            </a:solidFill>
            <a:prstDash val="solid"/>
          </a:ln>
          <a:effectLst>
            <a:outerShdw blurRad="25400" dist="25400" dir="3300000" sx="96000" sy="96000" algn="tl" rotWithShape="0">
              <a:schemeClr val="bg2">
                <a:alpha val="20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49195" y="1066800"/>
            <a:ext cx="3657600" cy="1981200"/>
          </a:xfrm>
        </p:spPr>
        <p:txBody>
          <a:bodyPr anchor="b">
            <a:noAutofit/>
          </a:bodyPr>
          <a:lstStyle>
            <a:lvl1pPr algn="l">
              <a:buNone/>
              <a:defRPr sz="2100" b="1"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143004"/>
            <a:ext cx="5892800" cy="3514531"/>
          </a:xfrm>
          <a:prstGeom prst="roundRect">
            <a:avLst>
              <a:gd name="adj" fmla="val 783"/>
            </a:avLst>
          </a:prstGeom>
          <a:solidFill>
            <a:schemeClr val="bg2"/>
          </a:solidFill>
          <a:ln w="127000">
            <a:noFill/>
            <a:miter lim="800000"/>
          </a:ln>
          <a:effectLst/>
        </p:spPr>
        <p:txBody>
          <a:bodyPr tIns="274320">
            <a:normAutofit/>
          </a:bodyPr>
          <a:lstStyle>
            <a:lvl1pPr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7600" y="4800600"/>
            <a:ext cx="5892800" cy="762000"/>
          </a:xfrm>
        </p:spPr>
        <p:txBody>
          <a:bodyPr anchor="ctr"/>
          <a:lstStyle>
            <a:lvl1pPr marL="0" indent="0" algn="l">
              <a:lnSpc>
                <a:spcPts val="1600"/>
              </a:lnSpc>
              <a:spcBef>
                <a:spcPts val="0"/>
              </a:spcBef>
              <a:buNone/>
              <a:defRPr sz="1400">
                <a:solidFill>
                  <a:srgbClr val="777777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4">
            <a:extLst>
              <a:ext uri="{FF2B5EF4-FFF2-40B4-BE49-F238E27FC236}">
                <a16:creationId xmlns:a16="http://schemas.microsoft.com/office/drawing/2014/main" id="{D428F6C2-0C16-47A8-A49B-D66AEE733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CFB9B1C-544A-43F4-BBFE-D9DD2039330A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9" name="Footer Placeholder 5">
            <a:extLst>
              <a:ext uri="{FF2B5EF4-FFF2-40B4-BE49-F238E27FC236}">
                <a16:creationId xmlns:a16="http://schemas.microsoft.com/office/drawing/2014/main" id="{8818F517-D457-4D36-9E43-50BCA9697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>
            <a:extLst>
              <a:ext uri="{FF2B5EF4-FFF2-40B4-BE49-F238E27FC236}">
                <a16:creationId xmlns:a16="http://schemas.microsoft.com/office/drawing/2014/main" id="{E0321494-8191-4BEC-8297-B56DB7A2CF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F39584F-F4E3-4DBD-A328-AE16C788DD2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097562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41D3FF67-D63D-48B5-81D7-C79CF65BB7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5E25AA-3B67-45C1-8C63-49AE3B203BAF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ADC3910A-DB56-408A-AD15-CDE80F88E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8B3D68EA-D837-4265-8EC8-3F407EF6E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6DDAF-8912-4E48-A173-F43E5B93D38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6669905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44000" y="274640"/>
            <a:ext cx="2438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274641"/>
            <a:ext cx="7416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23">
            <a:extLst>
              <a:ext uri="{FF2B5EF4-FFF2-40B4-BE49-F238E27FC236}">
                <a16:creationId xmlns:a16="http://schemas.microsoft.com/office/drawing/2014/main" id="{9BE7754F-64BA-45A2-9983-15308DF64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D516E7-CE8F-454C-970C-F73B4104DBBD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5" name="Footer Placeholder 9">
            <a:extLst>
              <a:ext uri="{FF2B5EF4-FFF2-40B4-BE49-F238E27FC236}">
                <a16:creationId xmlns:a16="http://schemas.microsoft.com/office/drawing/2014/main" id="{5A28DA3C-FCBC-4DD8-A196-4B61121F6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21">
            <a:extLst>
              <a:ext uri="{FF2B5EF4-FFF2-40B4-BE49-F238E27FC236}">
                <a16:creationId xmlns:a16="http://schemas.microsoft.com/office/drawing/2014/main" id="{167B8982-712E-4719-99B3-7EF53257B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F351B06-D059-49FF-8C4C-FA9FE670445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64087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837684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846544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95789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1091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6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slideLayout" Target="../slideLayouts/slideLayout3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6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6672723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  <p:sldLayoutId id="2147483778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45101F-6035-43F6-B216-BA0340492B3D}" type="datetimeFigureOut">
              <a:rPr lang="en-GB" smtClean="0"/>
              <a:t>16/11/2021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EE676DB1-814C-49F7-951A-B798F8884EC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657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3" r:id="rId2"/>
    <p:sldLayoutId id="2147483914" r:id="rId3"/>
    <p:sldLayoutId id="2147483915" r:id="rId4"/>
    <p:sldLayoutId id="2147483916" r:id="rId5"/>
    <p:sldLayoutId id="2147483917" r:id="rId6"/>
    <p:sldLayoutId id="2147483918" r:id="rId7"/>
    <p:sldLayoutId id="2147483919" r:id="rId8"/>
    <p:sldLayoutId id="2147483920" r:id="rId9"/>
    <p:sldLayoutId id="2147483921" r:id="rId10"/>
    <p:sldLayoutId id="2147483922" r:id="rId11"/>
    <p:sldLayoutId id="2147483923" r:id="rId12"/>
    <p:sldLayoutId id="2147483924" r:id="rId13"/>
    <p:sldLayoutId id="2147483925" r:id="rId14"/>
    <p:sldLayoutId id="2147483926" r:id="rId15"/>
    <p:sldLayoutId id="2147483927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fld id="{BC05B675-2DBB-4C13-85ED-8DBC567CA4AC}" type="slidenum">
              <a:rPr lang="en-US" altLang="en-US" smtClean="0">
                <a:solidFill>
                  <a:srgbClr val="000000"/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89278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9D7E2">
                <a:alpha val="62000"/>
              </a:srgbClr>
            </a:gs>
            <a:gs pos="13000">
              <a:srgbClr val="0047FF">
                <a:alpha val="66940"/>
              </a:srgbClr>
            </a:gs>
            <a:gs pos="28000">
              <a:srgbClr val="000082">
                <a:alpha val="72640"/>
              </a:srgbClr>
            </a:gs>
            <a:gs pos="42999">
              <a:srgbClr val="0047FF">
                <a:alpha val="78339"/>
              </a:srgbClr>
            </a:gs>
            <a:gs pos="58000">
              <a:srgbClr val="000082">
                <a:alpha val="84040"/>
              </a:srgbClr>
            </a:gs>
            <a:gs pos="72000">
              <a:srgbClr val="0047FF">
                <a:alpha val="89360"/>
              </a:srgbClr>
            </a:gs>
            <a:gs pos="87000">
              <a:srgbClr val="000082">
                <a:alpha val="95060"/>
              </a:srgbClr>
            </a:gs>
            <a:gs pos="100000">
              <a:srgbClr val="0047FF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e 6">
            <a:extLst>
              <a:ext uri="{FF2B5EF4-FFF2-40B4-BE49-F238E27FC236}">
                <a16:creationId xmlns:a16="http://schemas.microsoft.com/office/drawing/2014/main" id="{AE55708A-A5C5-4C40-8DD2-E3FD75A20F22}"/>
              </a:ext>
            </a:extLst>
          </p:cNvPr>
          <p:cNvSpPr/>
          <p:nvPr/>
        </p:nvSpPr>
        <p:spPr>
          <a:xfrm>
            <a:off x="-1087967" y="-815975"/>
            <a:ext cx="2184400" cy="163830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w="3175" cap="rnd" cmpd="sng" algn="ctr">
            <a:solidFill>
              <a:schemeClr val="bg2">
                <a:shade val="70000"/>
                <a:satMod val="200000"/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864A164D-61C6-491A-AACF-93373D8684C2}"/>
              </a:ext>
            </a:extLst>
          </p:cNvPr>
          <p:cNvSpPr/>
          <p:nvPr/>
        </p:nvSpPr>
        <p:spPr>
          <a:xfrm>
            <a:off x="224367" y="20639"/>
            <a:ext cx="2271184" cy="1703387"/>
          </a:xfrm>
          <a:prstGeom prst="ellipse">
            <a:avLst/>
          </a:prstGeom>
          <a:noFill/>
          <a:ln w="27305" cap="rnd" cmpd="sng" algn="ctr">
            <a:solidFill>
              <a:schemeClr val="bg2">
                <a:tint val="45000"/>
                <a:satMod val="325000"/>
                <a:alpha val="100000"/>
              </a:schemeClr>
            </a:solidFill>
            <a:prstDash val="solid"/>
          </a:ln>
          <a:effectLst>
            <a:outerShdw blurRad="25400" dist="25400" dir="5400000" algn="tl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1" name="Donut 10">
            <a:extLst>
              <a:ext uri="{FF2B5EF4-FFF2-40B4-BE49-F238E27FC236}">
                <a16:creationId xmlns:a16="http://schemas.microsoft.com/office/drawing/2014/main" id="{9D76832C-B525-4F20-8085-C80879ACB599}"/>
              </a:ext>
            </a:extLst>
          </p:cNvPr>
          <p:cNvSpPr/>
          <p:nvPr/>
        </p:nvSpPr>
        <p:spPr>
          <a:xfrm rot="2315675">
            <a:off x="243842" y="1055077"/>
            <a:ext cx="1500956" cy="1102624"/>
          </a:xfrm>
          <a:prstGeom prst="donut">
            <a:avLst>
              <a:gd name="adj" fmla="val 11833"/>
            </a:avLst>
          </a:prstGeom>
          <a:gradFill rotWithShape="1">
            <a:gsLst>
              <a:gs pos="0">
                <a:schemeClr val="bg2">
                  <a:tint val="10000"/>
                  <a:shade val="99000"/>
                  <a:satMod val="355000"/>
                  <a:alpha val="70000"/>
                </a:schemeClr>
              </a:gs>
              <a:gs pos="70000">
                <a:schemeClr val="bg2">
                  <a:tint val="6000"/>
                  <a:shade val="100000"/>
                  <a:satMod val="400000"/>
                  <a:alpha val="55000"/>
                </a:schemeClr>
              </a:gs>
              <a:gs pos="100000">
                <a:schemeClr val="bg2">
                  <a:tint val="100000"/>
                  <a:shade val="75000"/>
                  <a:satMod val="370000"/>
                  <a:alpha val="60000"/>
                </a:schemeClr>
              </a:gs>
            </a:gsLst>
            <a:path path="circle">
              <a:fillToRect l="-407500" t="-50000" r="507500" b="150000"/>
            </a:path>
          </a:gradFill>
          <a:ln w="7350" cap="rnd" cmpd="sng" algn="ctr">
            <a:solidFill>
              <a:schemeClr val="bg2">
                <a:shade val="60000"/>
                <a:satMod val="220000"/>
                <a:alpha val="100000"/>
              </a:schemeClr>
            </a:solidFill>
            <a:prstDash val="solid"/>
          </a:ln>
          <a:effectLst>
            <a:outerShdw blurRad="12700" dist="15000" dir="4500000" algn="tl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A6B5DEC-497D-4AA0-B1CA-B9D08F90D036}"/>
              </a:ext>
            </a:extLst>
          </p:cNvPr>
          <p:cNvSpPr/>
          <p:nvPr/>
        </p:nvSpPr>
        <p:spPr>
          <a:xfrm>
            <a:off x="1350434" y="0"/>
            <a:ext cx="108415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  <p:sp>
        <p:nvSpPr>
          <p:cNvPr id="5" name="Title Placeholder 4">
            <a:extLst>
              <a:ext uri="{FF2B5EF4-FFF2-40B4-BE49-F238E27FC236}">
                <a16:creationId xmlns:a16="http://schemas.microsoft.com/office/drawing/2014/main" id="{EEB5BC09-73B6-481E-9E20-FF7C3C5951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13467" y="274638"/>
            <a:ext cx="9999133" cy="1143000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8">
            <a:extLst>
              <a:ext uri="{FF2B5EF4-FFF2-40B4-BE49-F238E27FC236}">
                <a16:creationId xmlns:a16="http://schemas.microsoft.com/office/drawing/2014/main" id="{A2ACBFD5-D26C-4BBA-87C1-0B85EA9C977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913467" y="1447800"/>
            <a:ext cx="9999133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24" name="Date Placeholder 23">
            <a:extLst>
              <a:ext uri="{FF2B5EF4-FFF2-40B4-BE49-F238E27FC236}">
                <a16:creationId xmlns:a16="http://schemas.microsoft.com/office/drawing/2014/main" id="{0404EB2F-7A2E-4CE9-8C45-5EB24867B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775200" y="6305550"/>
            <a:ext cx="2844800" cy="476250"/>
          </a:xfrm>
          <a:prstGeom prst="rect">
            <a:avLst/>
          </a:prstGeom>
        </p:spPr>
        <p:txBody>
          <a:bodyPr anchor="b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latin typeface="+mn-lt"/>
              </a:defRPr>
            </a:lvl1pPr>
            <a:extLst/>
          </a:lstStyle>
          <a:p>
            <a:pPr>
              <a:defRPr/>
            </a:pPr>
            <a:fld id="{03A4C261-5196-4AA4-BCEF-F7685FB45442}" type="datetimeFigureOut">
              <a:rPr lang="en-US"/>
              <a:pPr>
                <a:defRPr/>
              </a:pPr>
              <a:t>16/11/2021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D3ACB282-25C8-45B1-8226-B8EF2A5ABB2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7620000" y="6305550"/>
            <a:ext cx="3860800" cy="476250"/>
          </a:xfrm>
          <a:prstGeom prst="rect">
            <a:avLst/>
          </a:prstGeom>
        </p:spPr>
        <p:txBody>
          <a:bodyPr anchor="b"/>
          <a:lstStyle>
            <a:lvl1pPr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bg2">
                    <a:shade val="50000"/>
                    <a:satMod val="200000"/>
                  </a:schemeClr>
                </a:solidFill>
                <a:effectLst/>
                <a:latin typeface="+mn-lt"/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Slide Number Placeholder 21">
            <a:extLst>
              <a:ext uri="{FF2B5EF4-FFF2-40B4-BE49-F238E27FC236}">
                <a16:creationId xmlns:a16="http://schemas.microsoft.com/office/drawing/2014/main" id="{08734DE0-BB37-4ED4-80C3-A91EE253E73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85033" y="6305550"/>
            <a:ext cx="609600" cy="4762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B5A788"/>
                </a:solidFill>
                <a:latin typeface="Gill Sans MT" panose="020B0502020104020203" pitchFamily="34" charset="0"/>
              </a:defRPr>
            </a:lvl1pPr>
          </a:lstStyle>
          <a:p>
            <a:fld id="{D3534627-45F3-4D1D-A9D1-BBAE29F9D91A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ED49A57-5FA9-4241-9644-CC57B07548FF}"/>
              </a:ext>
            </a:extLst>
          </p:cNvPr>
          <p:cNvSpPr/>
          <p:nvPr/>
        </p:nvSpPr>
        <p:spPr bwMode="invGray">
          <a:xfrm>
            <a:off x="1352551" y="0"/>
            <a:ext cx="97367" cy="6858000"/>
          </a:xfrm>
          <a:prstGeom prst="rect">
            <a:avLst/>
          </a:prstGeom>
          <a:solidFill>
            <a:schemeClr val="bg1"/>
          </a:solidFill>
          <a:ln w="25400" cap="rnd" cmpd="sng" algn="ctr">
            <a:noFill/>
            <a:prstDash val="solid"/>
          </a:ln>
          <a:effectLst>
            <a:outerShdw blurRad="38550" dist="38000" dir="10800000" algn="tl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2805051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300" kern="1200">
          <a:solidFill>
            <a:srgbClr val="572314"/>
          </a:solidFill>
          <a:effectLst>
            <a:outerShdw blurRad="50000" dist="30000" dir="5400000" algn="tl" rotWithShape="0">
              <a:srgbClr val="000000">
                <a:alpha val="30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5pPr>
      <a:lvl6pPr marL="4572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6pPr>
      <a:lvl7pPr marL="9144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7pPr>
      <a:lvl8pPr marL="13716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8pPr>
      <a:lvl9pPr marL="1828800" algn="l" rtl="0" fontAlgn="base">
        <a:spcBef>
          <a:spcPct val="0"/>
        </a:spcBef>
        <a:spcAft>
          <a:spcPct val="0"/>
        </a:spcAft>
        <a:defRPr sz="4300">
          <a:solidFill>
            <a:srgbClr val="572314"/>
          </a:solidFill>
          <a:latin typeface="Gill Sans MT"/>
        </a:defRPr>
      </a:lvl9pPr>
      <a:extLst/>
    </p:titleStyle>
    <p:bodyStyle>
      <a:lvl1pPr marL="365125" indent="-282575" algn="l" rtl="0" eaLnBrk="0" fontAlgn="base" hangingPunct="0">
        <a:spcBef>
          <a:spcPts val="600"/>
        </a:spcBef>
        <a:spcAft>
          <a:spcPct val="0"/>
        </a:spcAft>
        <a:buClr>
          <a:schemeClr val="accent1"/>
        </a:buClr>
        <a:buSzPct val="80000"/>
        <a:buFont typeface="Wingdings 2" panose="05020102010507070707" pitchFamily="18" charset="2"/>
        <a:buChar char="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36538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Font typeface="Verdana" panose="020B0604030504040204" pitchFamily="34" charset="0"/>
        <a:buChar char="◦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885825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 2" panose="05020102010507070707" pitchFamily="18" charset="2"/>
        <a:buChar char="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096963" indent="-173038" algn="l" rtl="0" eaLnBrk="0" fontAlgn="base" hangingPunct="0">
        <a:spcBef>
          <a:spcPct val="20000"/>
        </a:spcBef>
        <a:spcAft>
          <a:spcPct val="0"/>
        </a:spcAft>
        <a:buClr>
          <a:srgbClr val="C32D2E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296988" indent="-182563" algn="l" rtl="0" eaLnBrk="0" fontAlgn="base" hangingPunct="0">
        <a:spcBef>
          <a:spcPct val="20000"/>
        </a:spcBef>
        <a:spcAft>
          <a:spcPct val="0"/>
        </a:spcAft>
        <a:buClr>
          <a:srgbClr val="84AA33"/>
        </a:buClr>
        <a:buFont typeface="Wingdings 2" panose="05020102010507070707" pitchFamily="18" charset="2"/>
        <a:buChar char="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82880" algn="l" rtl="0" eaLnBrk="1" latinLnBrk="0" hangingPunct="1">
        <a:lnSpc>
          <a:spcPct val="100000"/>
        </a:lnSpc>
        <a:spcBef>
          <a:spcPct val="20000"/>
        </a:spcBef>
        <a:buClr>
          <a:schemeClr val="accent5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71907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130552" indent="-182880" algn="l" rtl="0" eaLnBrk="1" latinLnBrk="0" hangingPunct="1">
        <a:lnSpc>
          <a:spcPct val="100000"/>
        </a:lnSpc>
        <a:spcBef>
          <a:spcPct val="20000"/>
        </a:spcBef>
        <a:buClr>
          <a:schemeClr val="accent6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4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5" Type="http://schemas.openxmlformats.org/officeDocument/2006/relationships/image" Target="../media/image16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11" Type="http://schemas.openxmlformats.org/officeDocument/2006/relationships/image" Target="../media/image16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16.pn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BBBA6CD2-472C-43F3-90E3-572E63DD165E}"/>
              </a:ext>
            </a:extLst>
          </p:cNvPr>
          <p:cNvSpPr/>
          <p:nvPr/>
        </p:nvSpPr>
        <p:spPr>
          <a:xfrm>
            <a:off x="3893259" y="6005773"/>
            <a:ext cx="3910767" cy="852227"/>
          </a:xfrm>
          <a:prstGeom prst="roundRect">
            <a:avLst/>
          </a:prstGeom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3600" dirty="0"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ÂM NHẠC LỚP 8</a:t>
            </a:r>
          </a:p>
        </p:txBody>
      </p:sp>
    </p:spTree>
    <p:extLst>
      <p:ext uri="{BB962C8B-B14F-4D97-AF65-F5344CB8AC3E}">
        <p14:creationId xmlns:p14="http://schemas.microsoft.com/office/powerpoint/2010/main" val="3751769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Content Placeholder 2">
            <a:extLst>
              <a:ext uri="{FF2B5EF4-FFF2-40B4-BE49-F238E27FC236}">
                <a16:creationId xmlns:a16="http://schemas.microsoft.com/office/drawing/2014/main" id="{12C221E1-9483-4560-BA92-41B47DD95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4600" y="1447800"/>
            <a:ext cx="7943850" cy="2514600"/>
          </a:xfrm>
          <a:ln>
            <a:solidFill>
              <a:srgbClr val="6699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/>
              <a:t>III. Tập </a:t>
            </a:r>
            <a:r>
              <a:rPr lang="vi-VN" altLang="en-US"/>
              <a:t>đọc </a:t>
            </a:r>
            <a:r>
              <a:rPr lang="en-US" altLang="en-US"/>
              <a:t> nhạc : TĐN SỐ 3</a:t>
            </a:r>
          </a:p>
          <a:p>
            <a:pPr lvl="1" algn="ctr">
              <a:buFont typeface="Verdana" panose="020B0604030504040204" pitchFamily="34" charset="0"/>
              <a:buNone/>
            </a:pPr>
            <a:r>
              <a:rPr lang="en-US" altLang="en-US" sz="3200" b="1" i="1">
                <a:solidFill>
                  <a:srgbClr val="6600FF"/>
                </a:solidFill>
                <a:cs typeface="Times New Roman" panose="02020603050405020304" pitchFamily="18" charset="0"/>
              </a:rPr>
              <a:t>H</a:t>
            </a:r>
            <a:r>
              <a:rPr lang="en-US" altLang="en-US" sz="3200" b="1" i="1">
                <a:solidFill>
                  <a:srgbClr val="6600FF"/>
                </a:solidFill>
              </a:rPr>
              <a:t>ãy hót chú chim nhỏ hay hót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8CB18A6B-1A7E-4489-8D4F-3AE0967B8431}"/>
              </a:ext>
            </a:extLst>
          </p:cNvPr>
          <p:cNvCxnSpPr/>
          <p:nvPr/>
        </p:nvCxnSpPr>
        <p:spPr>
          <a:xfrm>
            <a:off x="2514600" y="13716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E9EEF0B3-A82A-45E7-85EE-231DFA72AE57}"/>
              </a:ext>
            </a:extLst>
          </p:cNvPr>
          <p:cNvCxnSpPr/>
          <p:nvPr/>
        </p:nvCxnSpPr>
        <p:spPr>
          <a:xfrm>
            <a:off x="2514600" y="41148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MUSIC3.WMF">
            <a:extLst>
              <a:ext uri="{FF2B5EF4-FFF2-40B4-BE49-F238E27FC236}">
                <a16:creationId xmlns:a16="http://schemas.microsoft.com/office/drawing/2014/main" id="{F109873C-E6FD-4E56-9326-2ECB3D7155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2971801"/>
            <a:ext cx="3962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 Box 14">
            <a:extLst>
              <a:ext uri="{FF2B5EF4-FFF2-40B4-BE49-F238E27FC236}">
                <a16:creationId xmlns:a16="http://schemas.microsoft.com/office/drawing/2014/main" id="{D35331FE-3F71-4F58-A7DE-26DC6D565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4419601"/>
            <a:ext cx="7848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</a:rPr>
              <a:t>Mời các em nghe giai điệu bài Tập đọc nhạc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animBg="1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76EE04-FAE6-4B61-AE28-B2BBBF77D95C}"/>
              </a:ext>
            </a:extLst>
          </p:cNvPr>
          <p:cNvSpPr txBox="1">
            <a:spLocks/>
          </p:cNvSpPr>
          <p:nvPr/>
        </p:nvSpPr>
        <p:spPr>
          <a:xfrm>
            <a:off x="2514600" y="274638"/>
            <a:ext cx="7943850" cy="1143000"/>
          </a:xfrm>
          <a:prstGeom prst="rect">
            <a:avLst/>
          </a:prstGeom>
        </p:spPr>
        <p:txBody>
          <a:bodyPr/>
          <a:lstStyle/>
          <a:p>
            <a:pPr marL="0" lvl="1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III. 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</a:rPr>
              <a:t>Tập </a:t>
            </a:r>
            <a:r>
              <a:rPr lang="vi-VN" sz="3200">
                <a:solidFill>
                  <a:srgbClr val="FF0000"/>
                </a:solidFill>
                <a:latin typeface="Arial" panose="020B0604020202020204" pitchFamily="34" charset="0"/>
              </a:rPr>
              <a:t>đọc</a:t>
            </a: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</a:rPr>
              <a:t> nhạc:</a:t>
            </a:r>
            <a:endParaRPr lang="en-US" sz="430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5659ECB-C6F8-4B99-BC39-3B42A016223B}"/>
              </a:ext>
            </a:extLst>
          </p:cNvPr>
          <p:cNvCxnSpPr/>
          <p:nvPr/>
        </p:nvCxnSpPr>
        <p:spPr>
          <a:xfrm>
            <a:off x="2514600" y="838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5604" name="Picture 8">
            <a:extLst>
              <a:ext uri="{FF2B5EF4-FFF2-40B4-BE49-F238E27FC236}">
                <a16:creationId xmlns:a16="http://schemas.microsoft.com/office/drawing/2014/main" id="{03EB988B-4B27-4929-8EC5-92C699059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73914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6CBA3A-94FC-478F-820D-D17D01065FA3}"/>
              </a:ext>
            </a:extLst>
          </p:cNvPr>
          <p:cNvSpPr txBox="1">
            <a:spLocks/>
          </p:cNvSpPr>
          <p:nvPr/>
        </p:nvSpPr>
        <p:spPr>
          <a:xfrm>
            <a:off x="2514600" y="274638"/>
            <a:ext cx="7943850" cy="563562"/>
          </a:xfrm>
          <a:prstGeom prst="rect">
            <a:avLst/>
          </a:prstGeom>
        </p:spPr>
        <p:txBody>
          <a:bodyPr/>
          <a:lstStyle/>
          <a:p>
            <a:pPr marL="0" lvl="1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III.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: TĐN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số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3</a:t>
            </a:r>
          </a:p>
          <a:p>
            <a:pPr marL="0" lvl="1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en-US" sz="43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340BD0A-9777-459D-96FE-110FB6FAC347}"/>
              </a:ext>
            </a:extLst>
          </p:cNvPr>
          <p:cNvCxnSpPr/>
          <p:nvPr/>
        </p:nvCxnSpPr>
        <p:spPr>
          <a:xfrm>
            <a:off x="2514600" y="838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41" name="Rectangle 6">
            <a:extLst>
              <a:ext uri="{FF2B5EF4-FFF2-40B4-BE49-F238E27FC236}">
                <a16:creationId xmlns:a16="http://schemas.microsoft.com/office/drawing/2014/main" id="{4B272148-066A-4518-AE86-8275AB3E13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9400" y="1447801"/>
            <a:ext cx="75438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 i="1">
                <a:solidFill>
                  <a:prstClr val="black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800" b="1" i="1">
                <a:solidFill>
                  <a:prstClr val="black"/>
                </a:solidFill>
                <a:cs typeface="Times New Roman" panose="02020603050405020304" pitchFamily="18" charset="0"/>
              </a:rPr>
              <a:t>T</a:t>
            </a:r>
            <a:r>
              <a:rPr lang="en-US" altLang="en-US" sz="2800" b="1" i="1">
                <a:solidFill>
                  <a:prstClr val="black"/>
                </a:solidFill>
              </a:rPr>
              <a:t>ìm hiểu bài: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5A7B6FD-7885-4950-A60A-C915A25B15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3184526"/>
            <a:ext cx="2743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+ Tr</a:t>
            </a:r>
            <a:r>
              <a:rPr lang="en-US" altLang="en-US" sz="2800" b="1">
                <a:solidFill>
                  <a:srgbClr val="FF0000"/>
                </a:solidFill>
              </a:rPr>
              <a:t>ường độ:</a:t>
            </a:r>
          </a:p>
        </p:txBody>
      </p:sp>
      <p:sp>
        <p:nvSpPr>
          <p:cNvPr id="17415" name="Rectangle 10">
            <a:extLst>
              <a:ext uri="{FF2B5EF4-FFF2-40B4-BE49-F238E27FC236}">
                <a16:creationId xmlns:a16="http://schemas.microsoft.com/office/drawing/2014/main" id="{7E46D2A5-8DEC-4195-A0C8-465A99A49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53000" y="2393950"/>
            <a:ext cx="571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360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La-Si-Do-Re-Mi-Sol -(La)</a:t>
            </a:r>
          </a:p>
        </p:txBody>
      </p:sp>
      <p:sp>
        <p:nvSpPr>
          <p:cNvPr id="26631" name="Text Box 17">
            <a:extLst>
              <a:ext uri="{FF2B5EF4-FFF2-40B4-BE49-F238E27FC236}">
                <a16:creationId xmlns:a16="http://schemas.microsoft.com/office/drawing/2014/main" id="{1956F715-3548-403A-B06B-EE1C2C4313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89326" y="950913"/>
            <a:ext cx="49688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4354" name="Text Box 18">
            <a:extLst>
              <a:ext uri="{FF2B5EF4-FFF2-40B4-BE49-F238E27FC236}">
                <a16:creationId xmlns:a16="http://schemas.microsoft.com/office/drawing/2014/main" id="{52F8E653-E336-4B06-9CFC-626E6D9DE6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05200" y="914400"/>
            <a:ext cx="6153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400" b="1" i="1">
                <a:solidFill>
                  <a:srgbClr val="0000FF"/>
                </a:solidFill>
              </a:rPr>
              <a:t>Trích bài: Hãy hót, chú chim nhỏ hay hót.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4A95D7-9F48-4319-9835-B9231F7293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0" y="2514601"/>
            <a:ext cx="20574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  <a:cs typeface="Times New Roman" panose="02020603050405020304" pitchFamily="18" charset="0"/>
              </a:rPr>
              <a:t>+ Cao </a:t>
            </a:r>
            <a:r>
              <a:rPr lang="en-US" altLang="en-US" sz="2800" b="1">
                <a:solidFill>
                  <a:srgbClr val="FF0000"/>
                </a:solidFill>
              </a:rPr>
              <a:t>độ:</a:t>
            </a:r>
          </a:p>
        </p:txBody>
      </p:sp>
      <p:sp>
        <p:nvSpPr>
          <p:cNvPr id="14356" name="Text Box 20">
            <a:extLst>
              <a:ext uri="{FF2B5EF4-FFF2-40B4-BE49-F238E27FC236}">
                <a16:creationId xmlns:a16="http://schemas.microsoft.com/office/drawing/2014/main" id="{B998DA0C-E18D-48B5-9489-3BBD439F00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1905001"/>
            <a:ext cx="1498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</a:rPr>
              <a:t>+ Nhịp:</a:t>
            </a:r>
            <a:r>
              <a:rPr lang="en-US" altLang="en-US" sz="2800" b="1">
                <a:solidFill>
                  <a:prstClr val="black"/>
                </a:solidFill>
              </a:rPr>
              <a:t> </a:t>
            </a:r>
          </a:p>
        </p:txBody>
      </p:sp>
      <p:sp>
        <p:nvSpPr>
          <p:cNvPr id="14357" name="Text Box 21">
            <a:extLst>
              <a:ext uri="{FF2B5EF4-FFF2-40B4-BE49-F238E27FC236}">
                <a16:creationId xmlns:a16="http://schemas.microsoft.com/office/drawing/2014/main" id="{2695507C-7511-4951-BB1D-8F8DCD101B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1905001"/>
            <a:ext cx="67945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</a:rPr>
              <a:t>3/4</a:t>
            </a:r>
          </a:p>
        </p:txBody>
      </p:sp>
      <p:sp>
        <p:nvSpPr>
          <p:cNvPr id="14359" name="Text Box 23">
            <a:extLst>
              <a:ext uri="{FF2B5EF4-FFF2-40B4-BE49-F238E27FC236}">
                <a16:creationId xmlns:a16="http://schemas.microsoft.com/office/drawing/2014/main" id="{41FDD5E7-935E-47A0-BD45-2245A77762B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00400" y="3810000"/>
            <a:ext cx="70866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</a:rPr>
              <a:t> Đơn, đen, đen chấm dôi, trắng, </a:t>
            </a:r>
          </a:p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</a:rPr>
              <a:t>   đơn chấm dôi kép.</a:t>
            </a:r>
          </a:p>
        </p:txBody>
      </p:sp>
      <p:sp>
        <p:nvSpPr>
          <p:cNvPr id="14361" name="Text Box 25">
            <a:extLst>
              <a:ext uri="{FF2B5EF4-FFF2-40B4-BE49-F238E27FC236}">
                <a16:creationId xmlns:a16="http://schemas.microsoft.com/office/drawing/2014/main" id="{6123B5FC-A4E0-43C9-9EFF-EBA54F8827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29401" y="4800601"/>
            <a:ext cx="3190875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0000FF"/>
                </a:solidFill>
              </a:rPr>
              <a:t>La thứ hoà thanh.</a:t>
            </a:r>
          </a:p>
        </p:txBody>
      </p:sp>
      <p:sp>
        <p:nvSpPr>
          <p:cNvPr id="14362" name="Rectangle 26">
            <a:extLst>
              <a:ext uri="{FF2B5EF4-FFF2-40B4-BE49-F238E27FC236}">
                <a16:creationId xmlns:a16="http://schemas.microsoft.com/office/drawing/2014/main" id="{B9763D66-6824-4E31-9A33-E6DD220654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0401" y="4829176"/>
            <a:ext cx="3294063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</a:rPr>
              <a:t>+ Bài viết ở giọng: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4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4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4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4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4" dur="500"/>
                                        <p:tgtEl>
                                          <p:spTgt spid="17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14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4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4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4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4341" grpId="0"/>
      <p:bldP spid="17415" grpId="0"/>
      <p:bldP spid="14354" grpId="0"/>
      <p:bldP spid="9" grpId="0"/>
      <p:bldP spid="14356" grpId="0"/>
      <p:bldP spid="14357" grpId="0"/>
      <p:bldP spid="14359" grpId="0"/>
      <p:bldP spid="14361" grpId="0"/>
      <p:bldP spid="1436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828C18-4DBA-4646-B47C-112BC66387AB}"/>
              </a:ext>
            </a:extLst>
          </p:cNvPr>
          <p:cNvSpPr txBox="1">
            <a:spLocks/>
          </p:cNvSpPr>
          <p:nvPr/>
        </p:nvSpPr>
        <p:spPr>
          <a:xfrm>
            <a:off x="2514600" y="274638"/>
            <a:ext cx="7943850" cy="563562"/>
          </a:xfrm>
          <a:prstGeom prst="rect">
            <a:avLst/>
          </a:prstGeom>
        </p:spPr>
        <p:txBody>
          <a:bodyPr/>
          <a:lstStyle/>
          <a:p>
            <a:pPr marL="0" lvl="1"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III.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Tập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vi-VN" sz="3200" dirty="0">
                <a:solidFill>
                  <a:srgbClr val="FF0000"/>
                </a:solidFill>
                <a:latin typeface="Arial" panose="020B0604020202020204" pitchFamily="34" charset="0"/>
              </a:rPr>
              <a:t>đọc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Arial" panose="020B0604020202020204" pitchFamily="34" charset="0"/>
              </a:rPr>
              <a:t>nhạc</a:t>
            </a: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</a:rPr>
              <a:t>:</a:t>
            </a:r>
            <a:endParaRPr lang="en-US" sz="4300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71E1B4C-C8B4-486D-8EBE-8BDCB9B515B8}"/>
              </a:ext>
            </a:extLst>
          </p:cNvPr>
          <p:cNvCxnSpPr/>
          <p:nvPr/>
        </p:nvCxnSpPr>
        <p:spPr>
          <a:xfrm>
            <a:off x="2514600" y="838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8" name="Picture 10">
            <a:extLst>
              <a:ext uri="{FF2B5EF4-FFF2-40B4-BE49-F238E27FC236}">
                <a16:creationId xmlns:a16="http://schemas.microsoft.com/office/drawing/2014/main" id="{91C2A837-8069-492C-858C-319FF240C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73914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9" name="Oval 11">
            <a:extLst>
              <a:ext uri="{FF2B5EF4-FFF2-40B4-BE49-F238E27FC236}">
                <a16:creationId xmlns:a16="http://schemas.microsoft.com/office/drawing/2014/main" id="{380CE5A6-3778-4974-B705-57248F77D3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34200" y="2209800"/>
            <a:ext cx="914400" cy="914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300" name="Oval 12">
            <a:extLst>
              <a:ext uri="{FF2B5EF4-FFF2-40B4-BE49-F238E27FC236}">
                <a16:creationId xmlns:a16="http://schemas.microsoft.com/office/drawing/2014/main" id="{E3BF2EBE-F1B2-4CF0-9E80-02DF51A18A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0" y="5334000"/>
            <a:ext cx="914400" cy="914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301" name="Oval 13">
            <a:extLst>
              <a:ext uri="{FF2B5EF4-FFF2-40B4-BE49-F238E27FC236}">
                <a16:creationId xmlns:a16="http://schemas.microsoft.com/office/drawing/2014/main" id="{72CB5BA6-AC2D-449A-8C17-07F081D985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05600" y="4267200"/>
            <a:ext cx="914400" cy="914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302" name="Rectangle 14">
            <a:extLst>
              <a:ext uri="{FF2B5EF4-FFF2-40B4-BE49-F238E27FC236}">
                <a16:creationId xmlns:a16="http://schemas.microsoft.com/office/drawing/2014/main" id="{E9166519-0728-4D53-BB18-E69E0C449A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5200" y="2438400"/>
            <a:ext cx="533400" cy="609600"/>
          </a:xfrm>
          <a:prstGeom prst="rect">
            <a:avLst/>
          </a:prstGeom>
          <a:noFill/>
          <a:ln w="57150" cmpd="thinThick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  <p:sp>
        <p:nvSpPr>
          <p:cNvPr id="12303" name="Rectangle 15">
            <a:extLst>
              <a:ext uri="{FF2B5EF4-FFF2-40B4-BE49-F238E27FC236}">
                <a16:creationId xmlns:a16="http://schemas.microsoft.com/office/drawing/2014/main" id="{9E2431D3-422E-400B-BFE2-40334EBB80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86800" y="5410200"/>
            <a:ext cx="685800" cy="990600"/>
          </a:xfrm>
          <a:prstGeom prst="rect">
            <a:avLst/>
          </a:prstGeom>
          <a:noFill/>
          <a:ln w="57150" cmpd="thinThick">
            <a:solidFill>
              <a:srgbClr val="0033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prstClr val="black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1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299" grpId="0" animBg="1"/>
      <p:bldP spid="12300" grpId="0" animBg="1"/>
      <p:bldP spid="12301" grpId="0" animBg="1"/>
      <p:bldP spid="12302" grpId="0" animBg="1"/>
      <p:bldP spid="1230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AB510C3-2762-45E0-81AD-302D00293520}"/>
              </a:ext>
            </a:extLst>
          </p:cNvPr>
          <p:cNvCxnSpPr/>
          <p:nvPr/>
        </p:nvCxnSpPr>
        <p:spPr>
          <a:xfrm>
            <a:off x="2514600" y="838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676" name="Text Box 14">
            <a:extLst>
              <a:ext uri="{FF2B5EF4-FFF2-40B4-BE49-F238E27FC236}">
                <a16:creationId xmlns:a16="http://schemas.microsoft.com/office/drawing/2014/main" id="{6382E491-5242-4576-9BDF-2493DE68BF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1926"/>
            <a:ext cx="80772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800" b="1">
                <a:solidFill>
                  <a:srgbClr val="FF0000"/>
                </a:solidFill>
              </a:rPr>
              <a:t>Mời các em luyện tập tiết tấu bài Tập đọc nhạc</a:t>
            </a:r>
          </a:p>
        </p:txBody>
      </p:sp>
      <p:pic>
        <p:nvPicPr>
          <p:cNvPr id="28677" name="Picture 2" descr="C:\Users\Administrator\Pictures\TDN so 3.png">
            <a:extLst>
              <a:ext uri="{FF2B5EF4-FFF2-40B4-BE49-F238E27FC236}">
                <a16:creationId xmlns:a16="http://schemas.microsoft.com/office/drawing/2014/main" id="{FBE73588-703D-47F5-8A20-AF55CE335D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066799"/>
            <a:ext cx="7767638" cy="54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8AFC74D-5B6A-485B-9D9E-BD432626421C}"/>
              </a:ext>
            </a:extLst>
          </p:cNvPr>
          <p:cNvCxnSpPr/>
          <p:nvPr/>
        </p:nvCxnSpPr>
        <p:spPr>
          <a:xfrm>
            <a:off x="2514600" y="838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700" name="Text Box 14">
            <a:extLst>
              <a:ext uri="{FF2B5EF4-FFF2-40B4-BE49-F238E27FC236}">
                <a16:creationId xmlns:a16="http://schemas.microsoft.com/office/drawing/2014/main" id="{E73351FB-A73A-43A8-AC8E-7C6EFE8F2E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1926"/>
            <a:ext cx="8229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0000"/>
                </a:solidFill>
              </a:rPr>
              <a:t>Mời các em luyện tập theo phách bài Tập đọc nhạc</a:t>
            </a:r>
          </a:p>
        </p:txBody>
      </p:sp>
      <p:pic>
        <p:nvPicPr>
          <p:cNvPr id="29701" name="Picture 2" descr="C:\Users\Administrator\Pictures\TDN so 3.png">
            <a:extLst>
              <a:ext uri="{FF2B5EF4-FFF2-40B4-BE49-F238E27FC236}">
                <a16:creationId xmlns:a16="http://schemas.microsoft.com/office/drawing/2014/main" id="{0126D37A-3651-4C5A-90DC-7CCC7B8F4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6084" y="1022349"/>
            <a:ext cx="7869777" cy="5532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dissolv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504B1238-E49D-475B-9AF6-9113BDA8F3B5}"/>
              </a:ext>
            </a:extLst>
          </p:cNvPr>
          <p:cNvCxnSpPr/>
          <p:nvPr/>
        </p:nvCxnSpPr>
        <p:spPr>
          <a:xfrm>
            <a:off x="2514600" y="838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724" name="Text Box 14">
            <a:extLst>
              <a:ext uri="{FF2B5EF4-FFF2-40B4-BE49-F238E27FC236}">
                <a16:creationId xmlns:a16="http://schemas.microsoft.com/office/drawing/2014/main" id="{D20A85AA-1985-4DF1-8C0E-7E0541448C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8400" y="161926"/>
            <a:ext cx="82296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0000"/>
                </a:solidFill>
              </a:rPr>
              <a:t>Mời các em luyện tập theo nhịp bài Tập đọc nhạc</a:t>
            </a:r>
          </a:p>
        </p:txBody>
      </p:sp>
      <p:pic>
        <p:nvPicPr>
          <p:cNvPr id="30725" name="Picture 2" descr="C:\Users\Administrator\Pictures\TDN so 3.png">
            <a:extLst>
              <a:ext uri="{FF2B5EF4-FFF2-40B4-BE49-F238E27FC236}">
                <a16:creationId xmlns:a16="http://schemas.microsoft.com/office/drawing/2014/main" id="{32F23DD1-D3C3-450C-8B8C-06B942F0A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0374" y="1022349"/>
            <a:ext cx="7767638" cy="5460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y2meta.com - Tập đọc nhạc số 3 lớp 8 _ Hãy hót, chú chim nhỏ hay hót _ TĐN số 3 lớp 8 (320 kbps)">
            <a:hlinkClick r:id="" action="ppaction://media"/>
            <a:extLst>
              <a:ext uri="{FF2B5EF4-FFF2-40B4-BE49-F238E27FC236}">
                <a16:creationId xmlns:a16="http://schemas.microsoft.com/office/drawing/2014/main" id="{0FDE788A-4067-4330-96E1-0820A1E609D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350839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24D85F6-F4CC-4661-ABF8-9FED0C3FCCE3}"/>
              </a:ext>
            </a:extLst>
          </p:cNvPr>
          <p:cNvCxnSpPr/>
          <p:nvPr/>
        </p:nvCxnSpPr>
        <p:spPr>
          <a:xfrm>
            <a:off x="2514600" y="838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747" name="Picture 8">
            <a:extLst>
              <a:ext uri="{FF2B5EF4-FFF2-40B4-BE49-F238E27FC236}">
                <a16:creationId xmlns:a16="http://schemas.microsoft.com/office/drawing/2014/main" id="{5BEA21B6-1A07-4DCF-B919-1A555688EA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73914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50" name="Text Box 14">
            <a:extLst>
              <a:ext uri="{FF2B5EF4-FFF2-40B4-BE49-F238E27FC236}">
                <a16:creationId xmlns:a16="http://schemas.microsoft.com/office/drawing/2014/main" id="{E0FA185B-5ECD-4DF1-905F-46F4F602F9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161926"/>
            <a:ext cx="58674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0000"/>
                </a:solidFill>
              </a:rPr>
              <a:t>Mời các em đọc bài Tập đọc nhạc</a:t>
            </a:r>
          </a:p>
        </p:txBody>
      </p:sp>
      <p:pic>
        <p:nvPicPr>
          <p:cNvPr id="2" name="y2meta.com - Tập đọc nhạc số 3 lớp 8 _ Hãy hót, chú chim nhỏ hay hót _ TĐN số 3 lớp 8 (320 kbps)">
            <a:hlinkClick r:id="" action="ppaction://media"/>
            <a:extLst>
              <a:ext uri="{FF2B5EF4-FFF2-40B4-BE49-F238E27FC236}">
                <a16:creationId xmlns:a16="http://schemas.microsoft.com/office/drawing/2014/main" id="{7E486564-8D2C-458D-B683-372FE5121C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83026" y="365712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4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D16B5449-77C9-4991-8ED1-3F108A6B250B}"/>
              </a:ext>
            </a:extLst>
          </p:cNvPr>
          <p:cNvCxnSpPr/>
          <p:nvPr/>
        </p:nvCxnSpPr>
        <p:spPr>
          <a:xfrm>
            <a:off x="2514600" y="838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771" name="Picture 8">
            <a:extLst>
              <a:ext uri="{FF2B5EF4-FFF2-40B4-BE49-F238E27FC236}">
                <a16:creationId xmlns:a16="http://schemas.microsoft.com/office/drawing/2014/main" id="{3441FB0B-5B09-44E4-9A53-F9204C8016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1066800"/>
            <a:ext cx="7391400" cy="534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4" name="Text Box 14">
            <a:extLst>
              <a:ext uri="{FF2B5EF4-FFF2-40B4-BE49-F238E27FC236}">
                <a16:creationId xmlns:a16="http://schemas.microsoft.com/office/drawing/2014/main" id="{C03A65AE-0B51-450E-9526-997CBF3A2E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3200" y="161926"/>
            <a:ext cx="6934200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US" altLang="en-US" sz="2600" b="1">
                <a:solidFill>
                  <a:srgbClr val="FF0000"/>
                </a:solidFill>
              </a:rPr>
              <a:t>Mời các em hát lời ca bài Tập đọc nhạc</a:t>
            </a:r>
          </a:p>
        </p:txBody>
      </p:sp>
      <p:pic>
        <p:nvPicPr>
          <p:cNvPr id="2" name="y2meta.com - TẬP ĐỌC NHẠC SỐ 3 _ HÃY HÓT, CHÚ CHIM NHỎ HAY HÓT ( LỚP 8, CÓ LỜI CA ) (320 kbps)">
            <a:hlinkClick r:id="" action="ppaction://media"/>
            <a:extLst>
              <a:ext uri="{FF2B5EF4-FFF2-40B4-BE49-F238E27FC236}">
                <a16:creationId xmlns:a16="http://schemas.microsoft.com/office/drawing/2014/main" id="{69237BC7-D0CF-4D49-A898-335072C362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24000" y="339208"/>
            <a:ext cx="609600" cy="609600"/>
          </a:xfrm>
          <a:prstGeom prst="rect">
            <a:avLst/>
          </a:prstGeom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>
            <a:extLst>
              <a:ext uri="{FF2B5EF4-FFF2-40B4-BE49-F238E27FC236}">
                <a16:creationId xmlns:a16="http://schemas.microsoft.com/office/drawing/2014/main" id="{0236ECA4-6990-4B83-9534-EABD93A49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19400" y="533401"/>
            <a:ext cx="5867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3600" b="1">
                <a:solidFill>
                  <a:prstClr val="black"/>
                </a:solidFill>
              </a:rPr>
              <a:t> </a:t>
            </a:r>
            <a:r>
              <a:rPr lang="en-US" altLang="en-US" sz="3600" b="1">
                <a:solidFill>
                  <a:srgbClr val="FF0000"/>
                </a:solidFill>
                <a:sym typeface="Wingdings" panose="05000000000000000000" pitchFamily="2" charset="2"/>
              </a:rPr>
              <a:t> </a:t>
            </a:r>
            <a:r>
              <a:rPr lang="en-US" altLang="en-US" sz="3600" b="1">
                <a:solidFill>
                  <a:srgbClr val="FF0000"/>
                </a:solidFill>
              </a:rPr>
              <a:t>CỦNG CỐ, DẶN DÒ:</a:t>
            </a:r>
          </a:p>
        </p:txBody>
      </p:sp>
      <p:sp>
        <p:nvSpPr>
          <p:cNvPr id="67587" name="Text Box 3">
            <a:extLst>
              <a:ext uri="{FF2B5EF4-FFF2-40B4-BE49-F238E27FC236}">
                <a16:creationId xmlns:a16="http://schemas.microsoft.com/office/drawing/2014/main" id="{ABA93288-1B90-4E95-BB11-69F9A2D75B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90800" y="3581400"/>
            <a:ext cx="8077200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fontAlgn="base">
              <a:spcBef>
                <a:spcPct val="50000"/>
              </a:spcBef>
              <a:spcAft>
                <a:spcPct val="0"/>
              </a:spcAft>
              <a:buFontTx/>
              <a:buChar char="-"/>
            </a:pPr>
            <a:r>
              <a:rPr lang="en-US" altLang="en-US" sz="2800">
                <a:solidFill>
                  <a:srgbClr val="0000FF"/>
                </a:solidFill>
              </a:rPr>
              <a:t>Xem trước Tiết 11: Ôn bài hát, ôn TĐN số 3 </a:t>
            </a:r>
          </a:p>
          <a:p>
            <a:pPr defTabSz="914400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</a:rPr>
              <a:t>     + Âm nhạc thường thức. SGK trang 24,25.</a:t>
            </a:r>
          </a:p>
        </p:txBody>
      </p:sp>
      <p:sp>
        <p:nvSpPr>
          <p:cNvPr id="67590" name="Rectangle 6">
            <a:extLst>
              <a:ext uri="{FF2B5EF4-FFF2-40B4-BE49-F238E27FC236}">
                <a16:creationId xmlns:a16="http://schemas.microsoft.com/office/drawing/2014/main" id="{AAD8C234-36B8-455C-A9BB-0880BD15A9D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0800" y="1371600"/>
            <a:ext cx="8077200" cy="195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</a:rPr>
              <a:t>- Về nhà học thuộc nội dung 2: Nhạc lí: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</a:rPr>
              <a:t>     + Giọng song song và giọng La thứ hoà thanh.</a:t>
            </a:r>
          </a:p>
          <a:p>
            <a:pPr defTabSz="914400" eaLnBrk="1" fontAlgn="base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en-US" sz="2800">
                <a:solidFill>
                  <a:srgbClr val="0000FF"/>
                </a:solidFill>
              </a:rPr>
              <a:t>     + Đọc và ráp lời ca hoàn chỉnh bài TĐN số 3.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67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5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6" grpId="0"/>
      <p:bldP spid="67587" grpId="0"/>
      <p:bldP spid="6759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am giác Vuông 3">
            <a:extLst>
              <a:ext uri="{FF2B5EF4-FFF2-40B4-BE49-F238E27FC236}">
                <a16:creationId xmlns:a16="http://schemas.microsoft.com/office/drawing/2014/main" id="{D9AD5837-7A91-4415-849E-D0EC164007CA}"/>
              </a:ext>
            </a:extLst>
          </p:cNvPr>
          <p:cNvSpPr/>
          <p:nvPr/>
        </p:nvSpPr>
        <p:spPr>
          <a:xfrm rot="5400000">
            <a:off x="-1279316" y="1279311"/>
            <a:ext cx="5773318" cy="3214689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Tam giác Vuông 4">
            <a:extLst>
              <a:ext uri="{FF2B5EF4-FFF2-40B4-BE49-F238E27FC236}">
                <a16:creationId xmlns:a16="http://schemas.microsoft.com/office/drawing/2014/main" id="{D59AEE11-4E77-461E-8785-44B0A5E2412E}"/>
              </a:ext>
            </a:extLst>
          </p:cNvPr>
          <p:cNvSpPr/>
          <p:nvPr/>
        </p:nvSpPr>
        <p:spPr>
          <a:xfrm rot="5400000">
            <a:off x="-835820" y="835818"/>
            <a:ext cx="3771900" cy="2100263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am giác Vuông 5">
            <a:extLst>
              <a:ext uri="{FF2B5EF4-FFF2-40B4-BE49-F238E27FC236}">
                <a16:creationId xmlns:a16="http://schemas.microsoft.com/office/drawing/2014/main" id="{FA443DD8-A2F9-44C9-A04A-CC5C136DD540}"/>
              </a:ext>
            </a:extLst>
          </p:cNvPr>
          <p:cNvSpPr/>
          <p:nvPr/>
        </p:nvSpPr>
        <p:spPr>
          <a:xfrm rot="5400000">
            <a:off x="-417443" y="417444"/>
            <a:ext cx="2040834" cy="1205948"/>
          </a:xfrm>
          <a:prstGeom prst="rtTriangle">
            <a:avLst/>
          </a:prstGeom>
          <a:solidFill>
            <a:schemeClr val="bg1"/>
          </a:solidFill>
          <a:ln>
            <a:noFill/>
          </a:ln>
          <a:effectLst>
            <a:outerShdw blurRad="152400" dist="101600" dir="2700000" sx="104000" sy="104000" algn="tl" rotWithShape="0">
              <a:prstClr val="black">
                <a:alpha val="3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Nhóm 29">
            <a:extLst>
              <a:ext uri="{FF2B5EF4-FFF2-40B4-BE49-F238E27FC236}">
                <a16:creationId xmlns:a16="http://schemas.microsoft.com/office/drawing/2014/main" id="{25E79DF8-1B51-4862-827F-A0520D6CF663}"/>
              </a:ext>
            </a:extLst>
          </p:cNvPr>
          <p:cNvGrpSpPr/>
          <p:nvPr/>
        </p:nvGrpSpPr>
        <p:grpSpPr>
          <a:xfrm>
            <a:off x="9015413" y="1353440"/>
            <a:ext cx="3176586" cy="5504559"/>
            <a:chOff x="9015413" y="1353440"/>
            <a:chExt cx="3176586" cy="5504559"/>
          </a:xfrm>
        </p:grpSpPr>
        <p:sp>
          <p:nvSpPr>
            <p:cNvPr id="8" name="Tam giác Vuông 6">
              <a:extLst>
                <a:ext uri="{FF2B5EF4-FFF2-40B4-BE49-F238E27FC236}">
                  <a16:creationId xmlns:a16="http://schemas.microsoft.com/office/drawing/2014/main" id="{87001F2F-85DF-4AD9-8D25-7470C72E1891}"/>
                </a:ext>
              </a:extLst>
            </p:cNvPr>
            <p:cNvSpPr/>
            <p:nvPr/>
          </p:nvSpPr>
          <p:spPr>
            <a:xfrm rot="16200000">
              <a:off x="7851427" y="2517426"/>
              <a:ext cx="5504558" cy="3176586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am giác Vuông 7">
              <a:extLst>
                <a:ext uri="{FF2B5EF4-FFF2-40B4-BE49-F238E27FC236}">
                  <a16:creationId xmlns:a16="http://schemas.microsoft.com/office/drawing/2014/main" id="{8637B193-FA06-4659-A34C-152414937FBF}"/>
                </a:ext>
              </a:extLst>
            </p:cNvPr>
            <p:cNvSpPr/>
            <p:nvPr/>
          </p:nvSpPr>
          <p:spPr>
            <a:xfrm rot="16200000">
              <a:off x="9003272" y="3669274"/>
              <a:ext cx="4043827" cy="2333623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0" name="Tam giác Vuông 8">
              <a:extLst>
                <a:ext uri="{FF2B5EF4-FFF2-40B4-BE49-F238E27FC236}">
                  <a16:creationId xmlns:a16="http://schemas.microsoft.com/office/drawing/2014/main" id="{68F199B2-3CC2-4404-9B27-B3A997E8AB15}"/>
                </a:ext>
              </a:extLst>
            </p:cNvPr>
            <p:cNvSpPr/>
            <p:nvPr/>
          </p:nvSpPr>
          <p:spPr>
            <a:xfrm rot="16200000">
              <a:off x="10164065" y="4830067"/>
              <a:ext cx="2571747" cy="1484111"/>
            </a:xfrm>
            <a:prstGeom prst="rtTriangle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64000">
                  <a:srgbClr val="FF7171"/>
                </a:gs>
                <a:gs pos="83000">
                  <a:srgbClr val="FF0000"/>
                </a:gs>
                <a:gs pos="100000">
                  <a:srgbClr val="C00000"/>
                </a:gs>
              </a:gsLst>
              <a:lin ang="5400000" scaled="1"/>
            </a:gradFill>
            <a:ln>
              <a:noFill/>
            </a:ln>
            <a:effectLst>
              <a:innerShdw blurRad="63500" dist="50800" dir="162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1" name="Rectangle 4">
            <a:extLst>
              <a:ext uri="{FF2B5EF4-FFF2-40B4-BE49-F238E27FC236}">
                <a16:creationId xmlns:a16="http://schemas.microsoft.com/office/drawing/2014/main" id="{1AFA5654-2C10-4D0F-AF30-EB8EF85249CF}"/>
              </a:ext>
            </a:extLst>
          </p:cNvPr>
          <p:cNvSpPr/>
          <p:nvPr/>
        </p:nvSpPr>
        <p:spPr>
          <a:xfrm>
            <a:off x="3809485" y="151755"/>
            <a:ext cx="503214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KHỞI ĐỘNG GIỌNG</a:t>
            </a:r>
          </a:p>
        </p:txBody>
      </p:sp>
      <p:pic>
        <p:nvPicPr>
          <p:cNvPr id="12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1785D0C2-6427-412B-A8D7-5EA1211445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514" y="5218341"/>
            <a:ext cx="929847" cy="443345"/>
          </a:xfrm>
          <a:prstGeom prst="rect">
            <a:avLst/>
          </a:prstGeom>
        </p:spPr>
      </p:pic>
      <p:pic>
        <p:nvPicPr>
          <p:cNvPr id="13" name="Picture 8" descr="A picture containing silhouette&#10;&#10;Description automatically generated">
            <a:extLst>
              <a:ext uri="{FF2B5EF4-FFF2-40B4-BE49-F238E27FC236}">
                <a16:creationId xmlns:a16="http://schemas.microsoft.com/office/drawing/2014/main" id="{F541E754-04E1-4B0B-8D63-DE6B2FA094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516" y="4372962"/>
            <a:ext cx="898077" cy="717694"/>
          </a:xfrm>
          <a:prstGeom prst="rect">
            <a:avLst/>
          </a:prstGeom>
        </p:spPr>
      </p:pic>
      <p:pic>
        <p:nvPicPr>
          <p:cNvPr id="14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DE1A30E-C3F4-49EC-AFB0-15BD83254D7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8071" y="4017316"/>
            <a:ext cx="1130335" cy="395402"/>
          </a:xfrm>
          <a:prstGeom prst="rect">
            <a:avLst/>
          </a:prstGeom>
        </p:spPr>
      </p:pic>
      <p:pic>
        <p:nvPicPr>
          <p:cNvPr id="15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74468A2B-92FE-4B4F-A9F0-3BB8E2103F3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444" y="3204704"/>
            <a:ext cx="901355" cy="59163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154F993-BAE3-4AFD-8820-65B2A7696D1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99" y="2567563"/>
            <a:ext cx="1011017" cy="51164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7CBFDB-73CE-4509-A1A8-C2E302469AE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852" y="1924863"/>
            <a:ext cx="1004083" cy="558270"/>
          </a:xfrm>
          <a:prstGeom prst="rect">
            <a:avLst/>
          </a:prstGeom>
        </p:spPr>
      </p:pic>
      <p:pic>
        <p:nvPicPr>
          <p:cNvPr id="18" name="Picture 18">
            <a:extLst>
              <a:ext uri="{FF2B5EF4-FFF2-40B4-BE49-F238E27FC236}">
                <a16:creationId xmlns:a16="http://schemas.microsoft.com/office/drawing/2014/main" id="{2C19873D-0BB3-4195-805F-64C741AFE3D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2751" y="1275190"/>
            <a:ext cx="867461" cy="616451"/>
          </a:xfrm>
          <a:prstGeom prst="rect">
            <a:avLst/>
          </a:prstGeom>
        </p:spPr>
      </p:pic>
      <p:pic>
        <p:nvPicPr>
          <p:cNvPr id="19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id="{8BD2C854-0623-4BE6-B31A-8E61B95629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8279" y="828863"/>
            <a:ext cx="929847" cy="443345"/>
          </a:xfrm>
          <a:prstGeom prst="rect">
            <a:avLst/>
          </a:prstGeom>
        </p:spPr>
      </p:pic>
      <p:sp>
        <p:nvSpPr>
          <p:cNvPr id="20" name="Rectangle 20">
            <a:extLst>
              <a:ext uri="{FF2B5EF4-FFF2-40B4-BE49-F238E27FC236}">
                <a16:creationId xmlns:a16="http://schemas.microsoft.com/office/drawing/2014/main" id="{393F9A22-F036-4437-90EB-5784C5005E93}"/>
              </a:ext>
            </a:extLst>
          </p:cNvPr>
          <p:cNvSpPr/>
          <p:nvPr/>
        </p:nvSpPr>
        <p:spPr>
          <a:xfrm>
            <a:off x="1530056" y="5614449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C1FEE320-0D86-4AE6-A33A-D405020BDD9D}"/>
              </a:ext>
            </a:extLst>
          </p:cNvPr>
          <p:cNvSpPr/>
          <p:nvPr/>
        </p:nvSpPr>
        <p:spPr>
          <a:xfrm>
            <a:off x="2757242" y="5096207"/>
            <a:ext cx="83869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98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RÊ</a:t>
            </a:r>
          </a:p>
        </p:txBody>
      </p:sp>
      <p:sp>
        <p:nvSpPr>
          <p:cNvPr id="22" name="Rectangle 22">
            <a:extLst>
              <a:ext uri="{FF2B5EF4-FFF2-40B4-BE49-F238E27FC236}">
                <a16:creationId xmlns:a16="http://schemas.microsoft.com/office/drawing/2014/main" id="{C580F41C-FB57-479D-BFA2-F3085A5EE664}"/>
              </a:ext>
            </a:extLst>
          </p:cNvPr>
          <p:cNvSpPr/>
          <p:nvPr/>
        </p:nvSpPr>
        <p:spPr>
          <a:xfrm>
            <a:off x="3950976" y="4286248"/>
            <a:ext cx="85472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FF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</a:t>
            </a:r>
          </a:p>
        </p:txBody>
      </p:sp>
      <p:sp>
        <p:nvSpPr>
          <p:cNvPr id="23" name="Rectangle 23">
            <a:extLst>
              <a:ext uri="{FF2B5EF4-FFF2-40B4-BE49-F238E27FC236}">
                <a16:creationId xmlns:a16="http://schemas.microsoft.com/office/drawing/2014/main" id="{EE0A3E76-F0DD-458A-82B7-A1A5AC76A4E1}"/>
              </a:ext>
            </a:extLst>
          </p:cNvPr>
          <p:cNvSpPr/>
          <p:nvPr/>
        </p:nvSpPr>
        <p:spPr>
          <a:xfrm>
            <a:off x="5294177" y="3627271"/>
            <a:ext cx="801823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00FE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FA</a:t>
            </a:r>
          </a:p>
        </p:txBody>
      </p:sp>
      <p:sp>
        <p:nvSpPr>
          <p:cNvPr id="24" name="Rectangle 24">
            <a:extLst>
              <a:ext uri="{FF2B5EF4-FFF2-40B4-BE49-F238E27FC236}">
                <a16:creationId xmlns:a16="http://schemas.microsoft.com/office/drawing/2014/main" id="{5F33A4F6-F191-49FD-A161-9FDB22FAA219}"/>
              </a:ext>
            </a:extLst>
          </p:cNvPr>
          <p:cNvSpPr/>
          <p:nvPr/>
        </p:nvSpPr>
        <p:spPr>
          <a:xfrm>
            <a:off x="6200061" y="2950163"/>
            <a:ext cx="1244251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52B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SON</a:t>
            </a:r>
          </a:p>
        </p:txBody>
      </p:sp>
      <p:sp>
        <p:nvSpPr>
          <p:cNvPr id="25" name="Rectangle 25">
            <a:extLst>
              <a:ext uri="{FF2B5EF4-FFF2-40B4-BE49-F238E27FC236}">
                <a16:creationId xmlns:a16="http://schemas.microsoft.com/office/drawing/2014/main" id="{6ACEAE8F-B7A7-4498-B069-3159C3D980A9}"/>
              </a:ext>
            </a:extLst>
          </p:cNvPr>
          <p:cNvSpPr/>
          <p:nvPr/>
        </p:nvSpPr>
        <p:spPr>
          <a:xfrm>
            <a:off x="7735213" y="2323197"/>
            <a:ext cx="797014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435C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</a:t>
            </a:r>
          </a:p>
        </p:txBody>
      </p:sp>
      <p:sp>
        <p:nvSpPr>
          <p:cNvPr id="26" name="Rectangle 26">
            <a:extLst>
              <a:ext uri="{FF2B5EF4-FFF2-40B4-BE49-F238E27FC236}">
                <a16:creationId xmlns:a16="http://schemas.microsoft.com/office/drawing/2014/main" id="{077AC35D-144F-4E32-916A-E2BB1B2DA666}"/>
              </a:ext>
            </a:extLst>
          </p:cNvPr>
          <p:cNvSpPr/>
          <p:nvPr/>
        </p:nvSpPr>
        <p:spPr>
          <a:xfrm>
            <a:off x="8841632" y="1760861"/>
            <a:ext cx="729687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E274FF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</a:t>
            </a:r>
          </a:p>
        </p:txBody>
      </p:sp>
      <p:sp>
        <p:nvSpPr>
          <p:cNvPr id="27" name="Rectangle 20">
            <a:extLst>
              <a:ext uri="{FF2B5EF4-FFF2-40B4-BE49-F238E27FC236}">
                <a16:creationId xmlns:a16="http://schemas.microsoft.com/office/drawing/2014/main" id="{2CF83C60-AF07-46C4-8309-CAA2B1A1EC95}"/>
              </a:ext>
            </a:extLst>
          </p:cNvPr>
          <p:cNvSpPr/>
          <p:nvPr/>
        </p:nvSpPr>
        <p:spPr>
          <a:xfrm>
            <a:off x="9819290" y="1208102"/>
            <a:ext cx="936475" cy="67710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>
                <a:ln w="0"/>
                <a:solidFill>
                  <a:srgbClr val="FF3232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ĐÔ</a:t>
            </a:r>
          </a:p>
        </p:txBody>
      </p:sp>
      <p:pic>
        <p:nvPicPr>
          <p:cNvPr id="32" name="MAU CAU LUYEN THANH THEO TRUC DO TRUONG">
            <a:hlinkClick r:id="" action="ppaction://media"/>
            <a:extLst>
              <a:ext uri="{FF2B5EF4-FFF2-40B4-BE49-F238E27FC236}">
                <a16:creationId xmlns:a16="http://schemas.microsoft.com/office/drawing/2014/main" id="{88CA2101-F9F0-447B-B131-9C3178E1DE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840338" y="546851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559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36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13" name="Rectangle 9"/>
          <p:cNvSpPr>
            <a:spLocks noChangeArrowheads="1"/>
          </p:cNvSpPr>
          <p:nvPr/>
        </p:nvSpPr>
        <p:spPr bwMode="auto">
          <a:xfrm>
            <a:off x="2136818" y="1074509"/>
            <a:ext cx="7630033" cy="47089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</a:t>
            </a:r>
          </a:p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en-US" altLang="en-US" sz="40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en-US" sz="4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en-US" sz="40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4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song </a:t>
            </a:r>
            <a:r>
              <a:rPr lang="en-US" altLang="en-US" sz="40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song</a:t>
            </a:r>
            <a:endParaRPr lang="en-US" altLang="en-US" sz="40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4"/>
            <a:r>
              <a:rPr lang="en-US" altLang="en-US" sz="4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giọng</a:t>
            </a:r>
            <a:r>
              <a:rPr lang="en-US" altLang="en-US" sz="4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 </a:t>
            </a:r>
            <a:r>
              <a:rPr lang="en-US" altLang="en-US" sz="40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en-US" sz="4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</a:t>
            </a:r>
            <a:r>
              <a:rPr lang="en-US" altLang="en-US" sz="4000" b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endParaRPr lang="en-US" altLang="en-US" sz="4000" b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alt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: TĐN SỐ 3</a:t>
            </a:r>
          </a:p>
          <a:p>
            <a:pPr lvl="1" algn="ctr">
              <a:buFont typeface="Verdana" panose="020B0604030504040204" pitchFamily="34" charset="0"/>
              <a:buNone/>
            </a:pPr>
            <a:r>
              <a:rPr lang="en-US" altLang="en-US" sz="4000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altLang="en-US" sz="4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en-US" sz="4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</a:t>
            </a:r>
            <a:r>
              <a:rPr lang="en-US" altLang="en-US" sz="4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en-US" sz="4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4000" b="1" i="1" dirty="0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4000" b="1" i="1" dirty="0" err="1">
                <a:solidFill>
                  <a:srgbClr val="66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endParaRPr lang="en-US" altLang="en-US" sz="4000" b="1" i="1" dirty="0">
              <a:solidFill>
                <a:srgbClr val="66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50000"/>
              </a:spcBef>
            </a:pPr>
            <a:endParaRPr lang="en-US" altLang="en-US" sz="4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1703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471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11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UỔI HỒNG-ÂM NHẠC LỚP 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7377" y="218282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2955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9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uổi hồng Karaoke. SGK Âm nhạc lớp 8.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6850" y="212946"/>
            <a:ext cx="11132635" cy="62575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25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73CA5E5-FEBA-438F-9A18-6CC581538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0052" y="1444625"/>
            <a:ext cx="7562850" cy="2438400"/>
          </a:xfrm>
          <a:ln>
            <a:solidFill>
              <a:srgbClr val="669900"/>
            </a:solidFill>
            <a:miter lim="800000"/>
            <a:headEnd/>
            <a:tailEnd/>
          </a:ln>
        </p:spPr>
        <p:txBody>
          <a:bodyPr/>
          <a:lstStyle/>
          <a:p>
            <a:pPr>
              <a:buFont typeface="Wingdings 2" panose="05020102010507070707" pitchFamily="18" charset="2"/>
              <a:buNone/>
            </a:pPr>
            <a:r>
              <a:rPr lang="en-US" altLang="en-US" sz="3200" dirty="0">
                <a:cs typeface="Times New Roman" panose="02020603050405020304" pitchFamily="18" charset="0"/>
              </a:rPr>
              <a:t>II. </a:t>
            </a:r>
            <a:r>
              <a:rPr lang="en-US" altLang="en-US" sz="3200" dirty="0" err="1">
                <a:cs typeface="Times New Roman" panose="02020603050405020304" pitchFamily="18" charset="0"/>
              </a:rPr>
              <a:t>Nh</a:t>
            </a:r>
            <a:r>
              <a:rPr lang="en-US" altLang="en-US" sz="3200" dirty="0" err="1"/>
              <a:t>ạc</a:t>
            </a:r>
            <a:r>
              <a:rPr lang="en-US" altLang="en-US" sz="3200" dirty="0"/>
              <a:t> </a:t>
            </a:r>
            <a:r>
              <a:rPr lang="en-US" altLang="en-US" sz="3200" dirty="0" err="1"/>
              <a:t>lí</a:t>
            </a:r>
            <a:r>
              <a:rPr lang="en-US" altLang="en-US" sz="3200" dirty="0"/>
              <a:t>:</a:t>
            </a:r>
            <a:r>
              <a:rPr lang="en-US" altLang="en-US" sz="3200" b="1" dirty="0"/>
              <a:t> </a:t>
            </a:r>
            <a:r>
              <a:rPr lang="en-US" altLang="en-US" sz="3200" b="1" dirty="0" err="1">
                <a:solidFill>
                  <a:srgbClr val="6600FF"/>
                </a:solidFill>
              </a:rPr>
              <a:t>Giọng</a:t>
            </a:r>
            <a:r>
              <a:rPr lang="en-US" altLang="en-US" sz="3200" b="1" dirty="0">
                <a:solidFill>
                  <a:srgbClr val="6600FF"/>
                </a:solidFill>
              </a:rPr>
              <a:t> song </a:t>
            </a:r>
            <a:r>
              <a:rPr lang="en-US" altLang="en-US" sz="3200" b="1" dirty="0" err="1">
                <a:solidFill>
                  <a:srgbClr val="6600FF"/>
                </a:solidFill>
              </a:rPr>
              <a:t>song</a:t>
            </a:r>
            <a:endParaRPr lang="en-US" altLang="en-US" sz="3200" b="1" dirty="0">
              <a:solidFill>
                <a:srgbClr val="6600FF"/>
              </a:solidFill>
            </a:endParaRPr>
          </a:p>
          <a:p>
            <a:pPr marL="2057400" lvl="4" indent="-228600">
              <a:buFont typeface="Wingdings 2" panose="05020102010507070707" pitchFamily="18" charset="2"/>
              <a:buNone/>
            </a:pPr>
            <a:r>
              <a:rPr lang="en-US" altLang="en-US" sz="3200" b="1" dirty="0">
                <a:solidFill>
                  <a:srgbClr val="6600FF"/>
                </a:solidFill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</a:rPr>
              <a:t>giọng</a:t>
            </a:r>
            <a:r>
              <a:rPr lang="en-US" altLang="en-US" sz="3200" b="1" dirty="0">
                <a:solidFill>
                  <a:srgbClr val="6600FF"/>
                </a:solidFill>
              </a:rPr>
              <a:t> La </a:t>
            </a:r>
            <a:r>
              <a:rPr lang="en-US" altLang="en-US" sz="3200" b="1" dirty="0" err="1">
                <a:solidFill>
                  <a:srgbClr val="6600FF"/>
                </a:solidFill>
              </a:rPr>
              <a:t>thứ</a:t>
            </a:r>
            <a:r>
              <a:rPr lang="en-US" altLang="en-US" sz="3200" b="1" dirty="0">
                <a:solidFill>
                  <a:srgbClr val="6600FF"/>
                </a:solidFill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</a:rPr>
              <a:t>hoà</a:t>
            </a:r>
            <a:r>
              <a:rPr lang="en-US" altLang="en-US" sz="3200" b="1" dirty="0">
                <a:solidFill>
                  <a:srgbClr val="6600FF"/>
                </a:solidFill>
              </a:rPr>
              <a:t> </a:t>
            </a:r>
            <a:r>
              <a:rPr lang="en-US" altLang="en-US" sz="3200" b="1" dirty="0" err="1">
                <a:solidFill>
                  <a:srgbClr val="6600FF"/>
                </a:solidFill>
              </a:rPr>
              <a:t>thanh</a:t>
            </a:r>
            <a:endParaRPr lang="en-US" altLang="en-US" sz="3200" b="1" dirty="0">
              <a:solidFill>
                <a:srgbClr val="6600FF"/>
              </a:solidFill>
              <a:cs typeface="Times New Roman" panose="02020603050405020304" pitchFamily="18" charset="0"/>
            </a:endParaRPr>
          </a:p>
          <a:p>
            <a:pPr>
              <a:buFont typeface="Wingdings 2" panose="05020102010507070707" pitchFamily="18" charset="2"/>
              <a:buNone/>
            </a:pPr>
            <a:endParaRPr lang="en-US" altLang="en-US" dirty="0"/>
          </a:p>
        </p:txBody>
      </p:sp>
      <p:pic>
        <p:nvPicPr>
          <p:cNvPr id="13" name="Picture 12" descr="MUSIC3.WMF">
            <a:extLst>
              <a:ext uri="{FF2B5EF4-FFF2-40B4-BE49-F238E27FC236}">
                <a16:creationId xmlns:a16="http://schemas.microsoft.com/office/drawing/2014/main" id="{03CB7503-B4BB-475D-BB38-97328352F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3048000"/>
            <a:ext cx="3962400" cy="83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283019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6E3E4585-84E3-42A2-8F59-179D16D00F42}"/>
              </a:ext>
            </a:extLst>
          </p:cNvPr>
          <p:cNvSpPr txBox="1">
            <a:spLocks/>
          </p:cNvSpPr>
          <p:nvPr/>
        </p:nvSpPr>
        <p:spPr>
          <a:xfrm>
            <a:off x="990600" y="274638"/>
            <a:ext cx="7943850" cy="1143000"/>
          </a:xfrm>
          <a:prstGeom prst="rect">
            <a:avLst/>
          </a:prstGeom>
        </p:spPr>
        <p:txBody>
          <a:bodyPr/>
          <a:lstStyle/>
          <a:p>
            <a:pPr marL="0" lvl="1" eaLnBrk="0" hangingPunct="0">
              <a:defRPr/>
            </a:pPr>
            <a:r>
              <a:rPr lang="en-US" sz="2400" dirty="0">
                <a:solidFill>
                  <a:srgbClr val="FF0000"/>
                </a:solidFill>
              </a:rPr>
              <a:t>II.</a:t>
            </a:r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Gill Sans MT" pitchFamily="34" charset="0"/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Nhạc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lí</a:t>
            </a:r>
            <a:r>
              <a:rPr lang="en-US" sz="2400" dirty="0">
                <a:solidFill>
                  <a:srgbClr val="FF0000"/>
                </a:solidFill>
              </a:rPr>
              <a:t>:</a:t>
            </a:r>
            <a:r>
              <a:rPr lang="en-US" sz="2400" dirty="0"/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Giọng</a:t>
            </a:r>
            <a:r>
              <a:rPr lang="en-US" sz="2400" b="1" i="1" dirty="0">
                <a:solidFill>
                  <a:srgbClr val="0000FF"/>
                </a:solidFill>
              </a:rPr>
              <a:t> song </a:t>
            </a:r>
            <a:r>
              <a:rPr lang="en-US" sz="2400" b="1" i="1" dirty="0" err="1">
                <a:solidFill>
                  <a:srgbClr val="0000FF"/>
                </a:solidFill>
              </a:rPr>
              <a:t>song</a:t>
            </a:r>
            <a:r>
              <a:rPr lang="en-US" sz="2400" b="1" i="1" dirty="0">
                <a:solidFill>
                  <a:srgbClr val="0000FF"/>
                </a:solidFill>
              </a:rPr>
              <a:t> - </a:t>
            </a:r>
            <a:r>
              <a:rPr lang="en-US" sz="2400" b="1" i="1" dirty="0" err="1">
                <a:solidFill>
                  <a:srgbClr val="0000FF"/>
                </a:solidFill>
              </a:rPr>
              <a:t>Giọng</a:t>
            </a:r>
            <a:r>
              <a:rPr lang="en-US" sz="2400" b="1" i="1" dirty="0">
                <a:solidFill>
                  <a:srgbClr val="0000FF"/>
                </a:solidFill>
              </a:rPr>
              <a:t> La </a:t>
            </a:r>
            <a:r>
              <a:rPr lang="en-US" sz="2400" b="1" i="1" dirty="0" err="1">
                <a:solidFill>
                  <a:srgbClr val="0000FF"/>
                </a:solidFill>
              </a:rPr>
              <a:t>thứ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hoà</a:t>
            </a:r>
            <a:r>
              <a:rPr lang="en-US" sz="2400" b="1" i="1" dirty="0">
                <a:solidFill>
                  <a:srgbClr val="0000FF"/>
                </a:solidFill>
              </a:rPr>
              <a:t> </a:t>
            </a:r>
            <a:r>
              <a:rPr lang="en-US" sz="2400" b="1" i="1" dirty="0" err="1">
                <a:solidFill>
                  <a:srgbClr val="0000FF"/>
                </a:solidFill>
              </a:rPr>
              <a:t>thanh</a:t>
            </a:r>
            <a:endParaRPr lang="en-US" sz="2400" b="1" i="1" dirty="0">
              <a:solidFill>
                <a:srgbClr val="0000FF"/>
              </a:solidFill>
            </a:endParaRPr>
          </a:p>
          <a:p>
            <a:pPr marL="0" lvl="1" eaLnBrk="0" hangingPunct="0">
              <a:defRPr/>
            </a:pPr>
            <a:endParaRPr lang="en-US" sz="4300" b="1" i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 pitchFamily="34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16FDD9D8-2663-4D8F-8165-9AC98B438DCF}"/>
              </a:ext>
            </a:extLst>
          </p:cNvPr>
          <p:cNvCxnSpPr/>
          <p:nvPr/>
        </p:nvCxnSpPr>
        <p:spPr>
          <a:xfrm>
            <a:off x="990600" y="838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A9FE152C-9D00-436E-AC5C-77DAEC2626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990600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1. </a:t>
            </a:r>
            <a:r>
              <a:rPr lang="en-US" altLang="en-US" sz="2800" dirty="0" err="1"/>
              <a:t>Thế</a:t>
            </a:r>
            <a:r>
              <a:rPr lang="en-US" altLang="en-US" sz="2800" dirty="0"/>
              <a:t> </a:t>
            </a:r>
            <a:r>
              <a:rPr lang="en-US" altLang="en-US" sz="2800" dirty="0" err="1"/>
              <a:t>nào</a:t>
            </a:r>
            <a:r>
              <a:rPr lang="en-US" altLang="en-US" sz="2800" dirty="0"/>
              <a:t> </a:t>
            </a:r>
            <a:r>
              <a:rPr lang="en-US" altLang="en-US" sz="2800" dirty="0" err="1"/>
              <a:t>là</a:t>
            </a:r>
            <a:r>
              <a:rPr lang="en-US" altLang="en-US" sz="2800" dirty="0"/>
              <a:t> </a:t>
            </a:r>
            <a:r>
              <a:rPr lang="en-US" altLang="en-US" sz="2800" dirty="0" err="1"/>
              <a:t>hai</a:t>
            </a:r>
            <a:r>
              <a:rPr lang="en-US" altLang="en-US" sz="2800" dirty="0"/>
              <a:t> </a:t>
            </a:r>
            <a:r>
              <a:rPr lang="en-US" altLang="en-US" sz="2800" dirty="0" err="1"/>
              <a:t>giọng</a:t>
            </a:r>
            <a:r>
              <a:rPr lang="en-US" altLang="en-US" sz="2800" dirty="0"/>
              <a:t> song </a:t>
            </a:r>
            <a:r>
              <a:rPr lang="en-US" altLang="en-US" sz="2800" dirty="0" err="1"/>
              <a:t>song</a:t>
            </a:r>
            <a:r>
              <a:rPr lang="en-US" altLang="en-US" sz="2800" dirty="0"/>
              <a:t>?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0E270E17-EABE-445E-A3BF-80F28197B5D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1524000"/>
            <a:ext cx="76962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>
                <a:solidFill>
                  <a:srgbClr val="FF0000"/>
                </a:solidFill>
                <a:cs typeface="Times New Roman" panose="02020603050405020304" pitchFamily="18" charset="0"/>
              </a:rPr>
              <a:t>  L</a:t>
            </a:r>
            <a:r>
              <a:rPr lang="en-US" altLang="en-US" sz="2800">
                <a:solidFill>
                  <a:srgbClr val="FF0000"/>
                </a:solidFill>
              </a:rPr>
              <a:t>à một giọng trưởng và một giọng thứ có  hoá biểu giống nhau.</a:t>
            </a:r>
          </a:p>
        </p:txBody>
      </p:sp>
      <p:sp>
        <p:nvSpPr>
          <p:cNvPr id="21" name="Rectangle 8">
            <a:extLst>
              <a:ext uri="{FF2B5EF4-FFF2-40B4-BE49-F238E27FC236}">
                <a16:creationId xmlns:a16="http://schemas.microsoft.com/office/drawing/2014/main" id="{3EB1BBD0-9A28-42A0-9F8F-251BE7ED0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5851525"/>
            <a:ext cx="7696200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endParaRPr lang="en-US" altLang="en-US" sz="3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Picture 14">
            <a:extLst>
              <a:ext uri="{FF2B5EF4-FFF2-40B4-BE49-F238E27FC236}">
                <a16:creationId xmlns:a16="http://schemas.microsoft.com/office/drawing/2014/main" id="{851BDB8C-6EB6-4137-AFE0-C4D54D6B4E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1700" y="3372387"/>
            <a:ext cx="55626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6">
            <a:extLst>
              <a:ext uri="{FF2B5EF4-FFF2-40B4-BE49-F238E27FC236}">
                <a16:creationId xmlns:a16="http://schemas.microsoft.com/office/drawing/2014/main" id="{A9D89161-C21C-440E-989B-1D26F78F39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5105400"/>
            <a:ext cx="5943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Rectangle 17">
            <a:extLst>
              <a:ext uri="{FF2B5EF4-FFF2-40B4-BE49-F238E27FC236}">
                <a16:creationId xmlns:a16="http://schemas.microsoft.com/office/drawing/2014/main" id="{A74226BF-EB1D-4565-928B-8C86BD09D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3043238"/>
            <a:ext cx="312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</a:rPr>
              <a:t>Giọng Đô trưởng </a:t>
            </a:r>
          </a:p>
        </p:txBody>
      </p:sp>
      <p:sp>
        <p:nvSpPr>
          <p:cNvPr id="25" name="Text Box 18">
            <a:extLst>
              <a:ext uri="{FF2B5EF4-FFF2-40B4-BE49-F238E27FC236}">
                <a16:creationId xmlns:a16="http://schemas.microsoft.com/office/drawing/2014/main" id="{4B96F5BA-DF0B-4CF8-BF6B-A9CEB0AEDF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2528888"/>
            <a:ext cx="10175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0000FF"/>
                </a:solidFill>
              </a:rPr>
              <a:t>Ví dụ 1:</a:t>
            </a:r>
          </a:p>
        </p:txBody>
      </p:sp>
      <p:sp>
        <p:nvSpPr>
          <p:cNvPr id="26" name="Oval 23">
            <a:extLst>
              <a:ext uri="{FF2B5EF4-FFF2-40B4-BE49-F238E27FC236}">
                <a16:creationId xmlns:a16="http://schemas.microsoft.com/office/drawing/2014/main" id="{97DEB8EF-09B2-4F64-BB7F-558586222C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09800" y="3505200"/>
            <a:ext cx="762000" cy="1143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7" name="Oval 24">
            <a:extLst>
              <a:ext uri="{FF2B5EF4-FFF2-40B4-BE49-F238E27FC236}">
                <a16:creationId xmlns:a16="http://schemas.microsoft.com/office/drawing/2014/main" id="{CDF91E12-1B53-493A-82E0-9BD37DA1DA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33600" y="5181600"/>
            <a:ext cx="762000" cy="11430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9" name="Rectangle 17">
            <a:extLst>
              <a:ext uri="{FF2B5EF4-FFF2-40B4-BE49-F238E27FC236}">
                <a16:creationId xmlns:a16="http://schemas.microsoft.com/office/drawing/2014/main" id="{84AAF429-7B60-4FCD-8273-0D5C422CB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28800" y="4648200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</a:rPr>
              <a:t>Giọng La thứ</a:t>
            </a:r>
          </a:p>
        </p:txBody>
      </p:sp>
    </p:spTree>
    <p:extLst>
      <p:ext uri="{BB962C8B-B14F-4D97-AF65-F5344CB8AC3E}">
        <p14:creationId xmlns:p14="http://schemas.microsoft.com/office/powerpoint/2010/main" val="40524347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700"/>
                            </p:stCondLst>
                            <p:childTnLst>
                              <p:par>
                                <p:cTn id="24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6700"/>
                            </p:stCondLst>
                            <p:childTnLst>
                              <p:par>
                                <p:cTn id="30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300"/>
                            </p:stCondLst>
                            <p:childTnLst>
                              <p:par>
                                <p:cTn id="37" presetID="31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/>
      <p:bldP spid="20" grpId="0"/>
      <p:bldP spid="24" grpId="0"/>
      <p:bldP spid="25" grpId="0"/>
      <p:bldP spid="26" grpId="0" animBg="1"/>
      <p:bldP spid="27" grpId="0" animBg="1"/>
      <p:bldP spid="2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5">
            <a:extLst>
              <a:ext uri="{FF2B5EF4-FFF2-40B4-BE49-F238E27FC236}">
                <a16:creationId xmlns:a16="http://schemas.microsoft.com/office/drawing/2014/main" id="{612A4083-8BD6-48CA-98BA-5E90F0FEE1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362200"/>
            <a:ext cx="7924800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4EE4E530-4A57-45E1-A6B6-20D4504C8A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4038600"/>
            <a:ext cx="74676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7">
            <a:extLst>
              <a:ext uri="{FF2B5EF4-FFF2-40B4-BE49-F238E27FC236}">
                <a16:creationId xmlns:a16="http://schemas.microsoft.com/office/drawing/2014/main" id="{2206D63C-1A01-4602-BE88-CF3A09D5B7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90600" y="381000"/>
            <a:ext cx="7705725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/>
              <a:t> </a:t>
            </a:r>
            <a:r>
              <a:rPr lang="en-US" altLang="en-US" sz="2400"/>
              <a:t>- Tương tự giọng Pha trưởng và giọng Rê thứ là hai giọng song song.</a:t>
            </a:r>
          </a:p>
        </p:txBody>
      </p:sp>
      <p:sp>
        <p:nvSpPr>
          <p:cNvPr id="16" name="Text Box 10">
            <a:extLst>
              <a:ext uri="{FF2B5EF4-FFF2-40B4-BE49-F238E27FC236}">
                <a16:creationId xmlns:a16="http://schemas.microsoft.com/office/drawing/2014/main" id="{CEF5F08F-4859-449E-9E87-0A4E1063142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7800" y="1447800"/>
            <a:ext cx="12938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Ví dụ 2:</a:t>
            </a:r>
          </a:p>
        </p:txBody>
      </p:sp>
      <p:sp>
        <p:nvSpPr>
          <p:cNvPr id="17" name="Oval 11">
            <a:extLst>
              <a:ext uri="{FF2B5EF4-FFF2-40B4-BE49-F238E27FC236}">
                <a16:creationId xmlns:a16="http://schemas.microsoft.com/office/drawing/2014/main" id="{B9DF7B6C-1ED5-4345-874D-3DB8EF41D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2133600"/>
            <a:ext cx="1371600" cy="1828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18" name="Oval 13">
            <a:extLst>
              <a:ext uri="{FF2B5EF4-FFF2-40B4-BE49-F238E27FC236}">
                <a16:creationId xmlns:a16="http://schemas.microsoft.com/office/drawing/2014/main" id="{73A875CF-EE53-4F7D-8780-45941B58D1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47800" y="4038600"/>
            <a:ext cx="1371600" cy="1828800"/>
          </a:xfrm>
          <a:prstGeom prst="ellips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>
              <a:solidFill>
                <a:srgbClr val="FF0000"/>
              </a:solidFill>
            </a:endParaRP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34994252-911F-463C-9FBB-DC7D3A51E7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2133600"/>
            <a:ext cx="3124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</a:rPr>
              <a:t>Giọng fa trưởng 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55D9E0AB-D9F0-4388-9AB1-5151583476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67000" y="3738563"/>
            <a:ext cx="2514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US" altLang="en-US" sz="2400">
                <a:solidFill>
                  <a:srgbClr val="FF0000"/>
                </a:solidFill>
              </a:rPr>
              <a:t>Giọng rê thứ</a:t>
            </a:r>
          </a:p>
        </p:txBody>
      </p:sp>
    </p:spTree>
    <p:extLst>
      <p:ext uri="{BB962C8B-B14F-4D97-AF65-F5344CB8AC3E}">
        <p14:creationId xmlns:p14="http://schemas.microsoft.com/office/powerpoint/2010/main" val="267714421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600"/>
                            </p:stCondLst>
                            <p:childTnLst>
                              <p:par>
                                <p:cTn id="2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 animBg="1"/>
      <p:bldP spid="18" grpId="0" animBg="1"/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83E3C21A-032F-4DB2-BA12-D95009C0BF11}"/>
              </a:ext>
            </a:extLst>
          </p:cNvPr>
          <p:cNvSpPr txBox="1">
            <a:spLocks/>
          </p:cNvSpPr>
          <p:nvPr/>
        </p:nvSpPr>
        <p:spPr>
          <a:xfrm>
            <a:off x="990600" y="274638"/>
            <a:ext cx="7943850" cy="487362"/>
          </a:xfrm>
          <a:prstGeom prst="rect">
            <a:avLst/>
          </a:prstGeom>
        </p:spPr>
        <p:txBody>
          <a:bodyPr/>
          <a:lstStyle/>
          <a:p>
            <a:pPr marL="0" lvl="1" eaLnBrk="0" hangingPunct="0">
              <a:defRPr/>
            </a:pPr>
            <a:r>
              <a:rPr lang="en-US" sz="2400" dirty="0"/>
              <a:t> 2. </a:t>
            </a:r>
            <a:r>
              <a:rPr lang="en-US" sz="2400" dirty="0" err="1"/>
              <a:t>Thế</a:t>
            </a:r>
            <a:r>
              <a:rPr lang="en-US" sz="2400" dirty="0"/>
              <a:t> </a:t>
            </a:r>
            <a:r>
              <a:rPr lang="en-US" sz="2400" dirty="0" err="1"/>
              <a:t>nào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Giọng</a:t>
            </a:r>
            <a:r>
              <a:rPr lang="en-US" sz="2400" dirty="0"/>
              <a:t> La </a:t>
            </a:r>
            <a:r>
              <a:rPr lang="en-US" sz="2400" dirty="0" err="1"/>
              <a:t>thứ</a:t>
            </a:r>
            <a:r>
              <a:rPr lang="en-US" sz="2400" dirty="0"/>
              <a:t> </a:t>
            </a:r>
            <a:r>
              <a:rPr lang="en-US" sz="2400" dirty="0" err="1"/>
              <a:t>hoà</a:t>
            </a:r>
            <a:r>
              <a:rPr lang="en-US" sz="2400" dirty="0"/>
              <a:t> </a:t>
            </a:r>
            <a:r>
              <a:rPr lang="en-US" sz="2400" dirty="0" err="1"/>
              <a:t>thanh</a:t>
            </a:r>
            <a:r>
              <a:rPr lang="en-US" sz="2400" dirty="0"/>
              <a:t>?</a:t>
            </a:r>
          </a:p>
          <a:p>
            <a:pPr marL="0" lvl="1" eaLnBrk="0" hangingPunct="0">
              <a:defRPr/>
            </a:pPr>
            <a:endParaRPr lang="en-US" sz="2400" dirty="0">
              <a:solidFill>
                <a:srgbClr val="57231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Gill Sans MT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DD82740-1E9F-4EF5-8EC3-B194A122473E}"/>
              </a:ext>
            </a:extLst>
          </p:cNvPr>
          <p:cNvCxnSpPr/>
          <p:nvPr/>
        </p:nvCxnSpPr>
        <p:spPr>
          <a:xfrm>
            <a:off x="990600" y="838200"/>
            <a:ext cx="8153400" cy="1588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4C089F53-4EEA-43D5-A08A-5D923FF0EF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3000" y="2041525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>
                <a:solidFill>
                  <a:srgbClr val="00206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>
                <a:solidFill>
                  <a:srgbClr val="0000FF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- Gi</a:t>
            </a:r>
            <a:r>
              <a:rPr lang="en-US" altLang="en-US" sz="2400">
                <a:solidFill>
                  <a:srgbClr val="0000FF"/>
                </a:solidFill>
              </a:rPr>
              <a:t>ọng La thứ tự nhiên: </a:t>
            </a:r>
          </a:p>
        </p:txBody>
      </p:sp>
      <p:pic>
        <p:nvPicPr>
          <p:cNvPr id="7" name="Picture 7">
            <a:extLst>
              <a:ext uri="{FF2B5EF4-FFF2-40B4-BE49-F238E27FC236}">
                <a16:creationId xmlns:a16="http://schemas.microsoft.com/office/drawing/2014/main" id="{A62A55DA-E8C8-4D32-B1D7-DF1193E965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200"/>
            <a:ext cx="6288088" cy="146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8">
            <a:extLst>
              <a:ext uri="{FF2B5EF4-FFF2-40B4-BE49-F238E27FC236}">
                <a16:creationId xmlns:a16="http://schemas.microsoft.com/office/drawing/2014/main" id="{540F900C-A8EB-4CFF-8A64-E659BDBAAC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19200" y="4479925"/>
            <a:ext cx="76962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/>
            <a:r>
              <a:rPr lang="en-US" altLang="en-US" sz="2800" dirty="0">
                <a:solidFill>
                  <a:srgbClr val="002060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 </a:t>
            </a:r>
            <a:r>
              <a:rPr lang="en-US" altLang="en-US" sz="2400" dirty="0">
                <a:solidFill>
                  <a:srgbClr val="0000FF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- </a:t>
            </a:r>
            <a:r>
              <a:rPr lang="en-US" altLang="en-US" sz="2400" dirty="0" err="1">
                <a:solidFill>
                  <a:srgbClr val="0000FF"/>
                </a:solidFill>
                <a:latin typeface=".VnTime" panose="020B7200000000000000" pitchFamily="34" charset="0"/>
                <a:cs typeface="Times New Roman" panose="02020603050405020304" pitchFamily="18" charset="0"/>
              </a:rPr>
              <a:t>Gi</a:t>
            </a:r>
            <a:r>
              <a:rPr lang="en-US" altLang="en-US" sz="2400" dirty="0" err="1">
                <a:solidFill>
                  <a:srgbClr val="0000FF"/>
                </a:solidFill>
              </a:rPr>
              <a:t>ọng</a:t>
            </a:r>
            <a:r>
              <a:rPr lang="en-US" altLang="en-US" sz="2400" dirty="0">
                <a:solidFill>
                  <a:srgbClr val="0000FF"/>
                </a:solidFill>
              </a:rPr>
              <a:t> La </a:t>
            </a:r>
            <a:r>
              <a:rPr lang="en-US" altLang="en-US" sz="2400" dirty="0" err="1">
                <a:solidFill>
                  <a:srgbClr val="0000FF"/>
                </a:solidFill>
              </a:rPr>
              <a:t>thứ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hoà</a:t>
            </a:r>
            <a:r>
              <a:rPr lang="en-US" altLang="en-US" sz="2400" dirty="0">
                <a:solidFill>
                  <a:srgbClr val="0000FF"/>
                </a:solidFill>
              </a:rPr>
              <a:t> </a:t>
            </a:r>
            <a:r>
              <a:rPr lang="en-US" altLang="en-US" sz="2400" dirty="0" err="1">
                <a:solidFill>
                  <a:srgbClr val="0000FF"/>
                </a:solidFill>
              </a:rPr>
              <a:t>thanh</a:t>
            </a:r>
            <a:r>
              <a:rPr lang="en-US" altLang="en-US" sz="2400" dirty="0">
                <a:solidFill>
                  <a:srgbClr val="0000FF"/>
                </a:solidFill>
              </a:rPr>
              <a:t>:</a:t>
            </a: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6811FFBA-2EFF-476E-A520-8DE6AFE5EF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2437" y="5061019"/>
            <a:ext cx="6400800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Oval 10">
            <a:extLst>
              <a:ext uri="{FF2B5EF4-FFF2-40B4-BE49-F238E27FC236}">
                <a16:creationId xmlns:a16="http://schemas.microsoft.com/office/drawing/2014/main" id="{0AAF0A53-30C4-40E8-84E5-FEF5638FFB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0" y="2895600"/>
            <a:ext cx="762000" cy="914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1" name="Oval 11">
            <a:extLst>
              <a:ext uri="{FF2B5EF4-FFF2-40B4-BE49-F238E27FC236}">
                <a16:creationId xmlns:a16="http://schemas.microsoft.com/office/drawing/2014/main" id="{8452347B-AA2D-4A8E-BAC4-1FF07FE45E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9800" y="5181600"/>
            <a:ext cx="762000" cy="9144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en-US" altLang="en-US"/>
          </a:p>
        </p:txBody>
      </p:sp>
      <p:sp>
        <p:nvSpPr>
          <p:cNvPr id="12" name="Text Box 14">
            <a:extLst>
              <a:ext uri="{FF2B5EF4-FFF2-40B4-BE49-F238E27FC236}">
                <a16:creationId xmlns:a16="http://schemas.microsoft.com/office/drawing/2014/main" id="{40AEFA80-7F26-4E53-B175-4CDCCC3F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95400" y="914400"/>
            <a:ext cx="72548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/>
              <a:t> </a:t>
            </a:r>
            <a:r>
              <a:rPr lang="en-US" altLang="en-US" sz="2400" b="1">
                <a:solidFill>
                  <a:srgbClr val="FF0000"/>
                </a:solidFill>
              </a:rPr>
              <a:t>* Giọng la thứ hoà thanh là một giọng thứ có </a:t>
            </a:r>
          </a:p>
          <a:p>
            <a:pPr eaLnBrk="1" hangingPunct="1"/>
            <a:r>
              <a:rPr lang="en-US" altLang="en-US" sz="2400" b="1">
                <a:solidFill>
                  <a:srgbClr val="FF0000"/>
                </a:solidFill>
              </a:rPr>
              <a:t>âm bậc 7 thăng lên nửa cung.</a:t>
            </a: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0037A452-194A-481C-A11C-670BAA4B29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2200" y="480060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VII</a:t>
            </a:r>
          </a:p>
        </p:txBody>
      </p:sp>
      <p:sp>
        <p:nvSpPr>
          <p:cNvPr id="14" name="Text Box 16">
            <a:extLst>
              <a:ext uri="{FF2B5EF4-FFF2-40B4-BE49-F238E27FC236}">
                <a16:creationId xmlns:a16="http://schemas.microsoft.com/office/drawing/2014/main" id="{3C1D5D46-14F7-4ACF-8446-501EA54F65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8400" y="2362200"/>
            <a:ext cx="4635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b="1">
                <a:solidFill>
                  <a:srgbClr val="FF0000"/>
                </a:solidFill>
              </a:rPr>
              <a:t>VII</a:t>
            </a:r>
          </a:p>
        </p:txBody>
      </p:sp>
    </p:spTree>
    <p:extLst>
      <p:ext uri="{BB962C8B-B14F-4D97-AF65-F5344CB8AC3E}">
        <p14:creationId xmlns:p14="http://schemas.microsoft.com/office/powerpoint/2010/main" val="4129556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8" grpId="0"/>
      <p:bldP spid="10" grpId="0" animBg="1"/>
      <p:bldP spid="11" grpId="0" animBg="1"/>
      <p:bldP spid="12" grpId="0"/>
      <p:bldP spid="13" grpId="0"/>
      <p:bldP spid="14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7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ppt/theme/theme2.xml><?xml version="1.0" encoding="utf-8"?>
<a:theme xmlns:a="http://schemas.openxmlformats.org/drawingml/2006/main" name="2_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3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Solstice">
  <a:themeElements>
    <a:clrScheme name="Solst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Solstice">
      <a:maj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HGｺﾞｼｯｸE"/>
        <a:font script="Hang" typeface="HY엽서L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Solstice">
      <a:fillStyleLst>
        <a:solidFill>
          <a:schemeClr val="phClr"/>
        </a:solidFill>
        <a:gradFill rotWithShape="1">
          <a:gsLst>
            <a:gs pos="0">
              <a:schemeClr val="phClr">
                <a:tint val="35000"/>
                <a:satMod val="253000"/>
              </a:schemeClr>
            </a:gs>
            <a:gs pos="50000">
              <a:schemeClr val="phClr">
                <a:tint val="42000"/>
                <a:satMod val="255000"/>
              </a:schemeClr>
            </a:gs>
            <a:gs pos="97000">
              <a:schemeClr val="phClr">
                <a:tint val="53000"/>
                <a:satMod val="260000"/>
              </a:schemeClr>
            </a:gs>
            <a:gs pos="100000">
              <a:schemeClr val="phClr">
                <a:tint val="56000"/>
                <a:satMod val="275000"/>
              </a:schemeClr>
            </a:gs>
          </a:gsLst>
          <a:path path="circle">
            <a:fillToRect l="50000" t="50000" r="50000" b="50000"/>
          </a:path>
        </a:gradFill>
        <a:gradFill rotWithShape="1">
          <a:gsLst>
            <a:gs pos="0">
              <a:schemeClr val="phClr">
                <a:tint val="92000"/>
                <a:satMod val="170000"/>
              </a:schemeClr>
            </a:gs>
            <a:gs pos="15000">
              <a:schemeClr val="phClr">
                <a:tint val="92000"/>
                <a:shade val="99000"/>
                <a:satMod val="170000"/>
              </a:schemeClr>
            </a:gs>
            <a:gs pos="62000">
              <a:schemeClr val="phClr">
                <a:tint val="96000"/>
                <a:shade val="80000"/>
                <a:satMod val="170000"/>
              </a:schemeClr>
            </a:gs>
            <a:gs pos="97000">
              <a:schemeClr val="phClr">
                <a:tint val="98000"/>
                <a:shade val="63000"/>
                <a:satMod val="170000"/>
              </a:schemeClr>
            </a:gs>
            <a:gs pos="100000">
              <a:schemeClr val="phClr">
                <a:shade val="62000"/>
                <a:satMod val="170000"/>
              </a:schemeClr>
            </a:gs>
          </a:gsLst>
          <a:path path="circle">
            <a:fillToRect l="50000" t="50000" r="50000" b="5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 contourW="12700">
            <a:bevelT w="0" h="0"/>
            <a:contourClr>
              <a:schemeClr val="phClr">
                <a:shade val="80000"/>
              </a:schemeClr>
            </a:contourClr>
          </a:sp3d>
        </a:effectStyle>
        <a:effectStyle>
          <a:effectLst>
            <a:outerShdw blurRad="63500" dist="254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brightRoom" dir="tl">
              <a:rot lat="0" lon="0" rev="5400000"/>
            </a:lightRig>
          </a:scene3d>
          <a:sp3d contourW="12700">
            <a:bevelT w="25400" h="508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355000"/>
              </a:schemeClr>
            </a:gs>
            <a:gs pos="40000">
              <a:schemeClr val="phClr">
                <a:tint val="85000"/>
                <a:satMod val="320000"/>
              </a:schemeClr>
            </a:gs>
            <a:gs pos="100000">
              <a:schemeClr val="phClr">
                <a:shade val="55000"/>
                <a:satMod val="300000"/>
              </a:schemeClr>
            </a:gs>
          </a:gsLst>
          <a:path path="circle">
            <a:fillToRect l="-24500" t="-20000" r="124500" b="12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"/>
                <a:satMod val="300000"/>
              </a:schemeClr>
              <a:schemeClr val="phClr">
                <a:tint val="90000"/>
                <a:satMod val="225000"/>
              </a:schemeClr>
            </a:duotone>
          </a:blip>
          <a:tile tx="0" ty="0" sx="90000" sy="90000" flip="xy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1065</TotalTime>
  <Words>419</Words>
  <Application>Microsoft Office PowerPoint</Application>
  <PresentationFormat>Widescreen</PresentationFormat>
  <Paragraphs>63</Paragraphs>
  <Slides>19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Gill Sans MT</vt:lpstr>
      <vt:lpstr>Wingdings 2</vt:lpstr>
      <vt:lpstr>Trebuchet MS</vt:lpstr>
      <vt:lpstr>Calibri</vt:lpstr>
      <vt:lpstr>Aachen</vt:lpstr>
      <vt:lpstr>Wingdings 3</vt:lpstr>
      <vt:lpstr>Times New Roman</vt:lpstr>
      <vt:lpstr>.VnTime</vt:lpstr>
      <vt:lpstr>Arial</vt:lpstr>
      <vt:lpstr>Century Gothic</vt:lpstr>
      <vt:lpstr>Verdana</vt:lpstr>
      <vt:lpstr>Tahoma</vt:lpstr>
      <vt:lpstr>Ion</vt:lpstr>
      <vt:lpstr>2_Facet</vt:lpstr>
      <vt:lpstr>Default Design</vt:lpstr>
      <vt:lpstr>Solstice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Trường Thcs Nguyễn Văn Luông  Gv: Hoàng Minh Trí</dc:title>
  <dc:creator>MyComputer</dc:creator>
  <cp:lastModifiedBy>Admin</cp:lastModifiedBy>
  <cp:revision>176</cp:revision>
  <dcterms:created xsi:type="dcterms:W3CDTF">2021-09-04T12:43:39Z</dcterms:created>
  <dcterms:modified xsi:type="dcterms:W3CDTF">2021-11-16T07:09:04Z</dcterms:modified>
</cp:coreProperties>
</file>